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BDBE02-C424-48A5-8EFD-021F9915EAD1}" v="2" dt="2023-04-26T08:18:56.4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D4B84D-65F8-4CEF-A05E-D29276E05803}" type="datetimeFigureOut">
              <a:rPr lang="fr-BE" smtClean="0"/>
              <a:t>09-05-23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95EE3-83B6-4056-9682-477ADD8327E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53055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4066E5E-E5EE-4C87-919F-97503A27D449}" type="slidenum">
              <a:rPr lang="fr-BE" smtClean="0">
                <a:solidFill>
                  <a:srgbClr val="000000"/>
                </a:solidFill>
                <a:latin typeface="Calibri" pitchFamily="34" charset="0"/>
              </a:rPr>
              <a:pPr eaLnBrk="1" hangingPunct="1"/>
              <a:t>1</a:t>
            </a:fld>
            <a:endParaRPr lang="fr-BE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fr-FR" dirty="0" err="1">
                <a:latin typeface="Times New Roman" pitchFamily="18" charset="0"/>
              </a:rPr>
              <a:t>Language</a:t>
            </a:r>
            <a:r>
              <a:rPr lang="fr-FR" dirty="0">
                <a:latin typeface="Times New Roman" pitchFamily="18" charset="0"/>
              </a:rPr>
              <a:t> of the </a:t>
            </a:r>
            <a:r>
              <a:rPr lang="fr-FR" dirty="0" err="1">
                <a:latin typeface="Times New Roman" pitchFamily="18" charset="0"/>
              </a:rPr>
              <a:t>presentation</a:t>
            </a:r>
            <a:r>
              <a:rPr lang="fr-FR" dirty="0">
                <a:latin typeface="Times New Roman" pitchFamily="18" charset="0"/>
              </a:rPr>
              <a:t> : French</a:t>
            </a:r>
          </a:p>
          <a:p>
            <a:r>
              <a:rPr lang="fr-FR" dirty="0" err="1">
                <a:latin typeface="Times New Roman" pitchFamily="18" charset="0"/>
              </a:rPr>
              <a:t>Language</a:t>
            </a:r>
            <a:r>
              <a:rPr lang="fr-FR" dirty="0">
                <a:latin typeface="Times New Roman" pitchFamily="18" charset="0"/>
              </a:rPr>
              <a:t> of the PowerPoint : English</a:t>
            </a:r>
          </a:p>
        </p:txBody>
      </p:sp>
    </p:spTree>
    <p:extLst>
      <p:ext uri="{BB962C8B-B14F-4D97-AF65-F5344CB8AC3E}">
        <p14:creationId xmlns:p14="http://schemas.microsoft.com/office/powerpoint/2010/main" val="3482321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3902-2BC2-4D7F-B7AB-C5D9680552E3}" type="datetimeFigureOut">
              <a:rPr lang="fr-BE" smtClean="0"/>
              <a:t>09-05-23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FC3C-4EF7-429F-8B8B-37ED6FC951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73595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3902-2BC2-4D7F-B7AB-C5D9680552E3}" type="datetimeFigureOut">
              <a:rPr lang="fr-BE" smtClean="0"/>
              <a:t>09-05-23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FC3C-4EF7-429F-8B8B-37ED6FC951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92589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3902-2BC2-4D7F-B7AB-C5D9680552E3}" type="datetimeFigureOut">
              <a:rPr lang="fr-BE" smtClean="0"/>
              <a:t>09-05-23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FC3C-4EF7-429F-8B8B-37ED6FC951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32610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128588"/>
            <a:ext cx="10962217" cy="143351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0238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3902-2BC2-4D7F-B7AB-C5D9680552E3}" type="datetimeFigureOut">
              <a:rPr lang="fr-BE" smtClean="0"/>
              <a:t>09-05-23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FC3C-4EF7-429F-8B8B-37ED6FC951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70374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3902-2BC2-4D7F-B7AB-C5D9680552E3}" type="datetimeFigureOut">
              <a:rPr lang="fr-BE" smtClean="0"/>
              <a:t>09-05-23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FC3C-4EF7-429F-8B8B-37ED6FC951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25672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3902-2BC2-4D7F-B7AB-C5D9680552E3}" type="datetimeFigureOut">
              <a:rPr lang="fr-BE" smtClean="0"/>
              <a:t>09-05-23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FC3C-4EF7-429F-8B8B-37ED6FC951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80479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3902-2BC2-4D7F-B7AB-C5D9680552E3}" type="datetimeFigureOut">
              <a:rPr lang="fr-BE" smtClean="0"/>
              <a:t>09-05-23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FC3C-4EF7-429F-8B8B-37ED6FC951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28308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3902-2BC2-4D7F-B7AB-C5D9680552E3}" type="datetimeFigureOut">
              <a:rPr lang="fr-BE" smtClean="0"/>
              <a:t>09-05-23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FC3C-4EF7-429F-8B8B-37ED6FC951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76969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3902-2BC2-4D7F-B7AB-C5D9680552E3}" type="datetimeFigureOut">
              <a:rPr lang="fr-BE" smtClean="0"/>
              <a:t>09-05-23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FC3C-4EF7-429F-8B8B-37ED6FC951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32056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3902-2BC2-4D7F-B7AB-C5D9680552E3}" type="datetimeFigureOut">
              <a:rPr lang="fr-BE" smtClean="0"/>
              <a:t>09-05-23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FC3C-4EF7-429F-8B8B-37ED6FC951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5293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3902-2BC2-4D7F-B7AB-C5D9680552E3}" type="datetimeFigureOut">
              <a:rPr lang="fr-BE" smtClean="0"/>
              <a:t>09-05-23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FC3C-4EF7-429F-8B8B-37ED6FC951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6919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33902-2BC2-4D7F-B7AB-C5D9680552E3}" type="datetimeFigureOut">
              <a:rPr lang="fr-BE" smtClean="0"/>
              <a:t>09-05-23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7FC3C-4EF7-429F-8B8B-37ED6FC9513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94534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image" Target="../media/image2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.jpe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1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955800" y="2463487"/>
            <a:ext cx="8655050" cy="42170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txBody>
          <a:bodyPr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fr-FR" sz="1400" b="1" i="1" dirty="0">
                <a:solidFill>
                  <a:schemeClr val="tx1"/>
                </a:solidFill>
                <a:latin typeface="+mn-lt"/>
              </a:rPr>
              <a:t>Monsieur Romuald DALODIERE </a:t>
            </a:r>
            <a:endParaRPr lang="fr-BE" sz="14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+mn-lt"/>
              </a:rPr>
              <a:t> </a:t>
            </a:r>
            <a:endParaRPr lang="fr-BE" sz="14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+mn-lt"/>
              </a:rPr>
              <a:t>défendra publiquement sa dissertation doctorale</a:t>
            </a:r>
            <a:endParaRPr lang="fr-BE" sz="14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+mn-lt"/>
              </a:rPr>
              <a:t>pour l’obtention du grade de</a:t>
            </a:r>
            <a:endParaRPr lang="fr-BE" sz="14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+mn-lt"/>
              </a:rPr>
              <a:t> </a:t>
            </a:r>
            <a:endParaRPr lang="fr-BE" sz="14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+mn-lt"/>
              </a:rPr>
              <a:t> </a:t>
            </a:r>
            <a:endParaRPr lang="fr-BE" sz="14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+mn-lt"/>
              </a:rPr>
              <a:t> </a:t>
            </a:r>
            <a:r>
              <a:rPr lang="fr-FR" sz="1400" b="1" dirty="0">
                <a:solidFill>
                  <a:schemeClr val="tx1"/>
                </a:solidFill>
                <a:latin typeface="+mn-lt"/>
              </a:rPr>
              <a:t>DOCTEUR EN LANGUES, LETTRES ET TRADUCTOLOGIE </a:t>
            </a:r>
            <a:endParaRPr lang="fr-BE" sz="1400" b="1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+mn-lt"/>
              </a:rPr>
              <a:t> </a:t>
            </a:r>
            <a:endParaRPr lang="fr-BE" sz="14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+mn-lt"/>
              </a:rPr>
              <a:t> </a:t>
            </a:r>
            <a:endParaRPr lang="fr-BE" sz="14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1400" i="1" dirty="0">
                <a:solidFill>
                  <a:schemeClr val="tx1"/>
                </a:solidFill>
                <a:latin typeface="+mn-lt"/>
              </a:rPr>
              <a:t>Le </a:t>
            </a:r>
            <a:r>
              <a:rPr lang="fr-FR" sz="1400" i="1">
                <a:solidFill>
                  <a:schemeClr val="tx1"/>
                </a:solidFill>
                <a:latin typeface="+mn-lt"/>
              </a:rPr>
              <a:t>vendredi 2 </a:t>
            </a:r>
            <a:r>
              <a:rPr lang="fr-FR" sz="1400" i="1" dirty="0">
                <a:solidFill>
                  <a:schemeClr val="tx1"/>
                </a:solidFill>
                <a:latin typeface="+mn-lt"/>
              </a:rPr>
              <a:t>juin 2023 à 10h – Salle polyvalente</a:t>
            </a:r>
          </a:p>
          <a:p>
            <a:pPr algn="ctr"/>
            <a:r>
              <a:rPr lang="fr-FR" sz="1400" i="1" dirty="0">
                <a:solidFill>
                  <a:schemeClr val="tx1"/>
                </a:solidFill>
                <a:latin typeface="+mn-lt"/>
              </a:rPr>
              <a:t>Faculté de Traduction et Interprétation - EII</a:t>
            </a:r>
            <a:endParaRPr lang="fr-BE" sz="14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1400" i="1" dirty="0">
                <a:solidFill>
                  <a:schemeClr val="tx1"/>
                </a:solidFill>
                <a:latin typeface="+mn-lt"/>
              </a:rPr>
              <a:t>Avenue du Champ de Mars, 17     7000 Mons</a:t>
            </a:r>
            <a:endParaRPr lang="fr-BE" sz="14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+mn-lt"/>
              </a:rPr>
              <a:t>  </a:t>
            </a:r>
            <a:endParaRPr lang="fr-BE" sz="14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1400" u="sng" dirty="0">
                <a:solidFill>
                  <a:schemeClr val="tx1"/>
                </a:solidFill>
                <a:latin typeface="+mn-lt"/>
              </a:rPr>
              <a:t>Sujet de la thèse</a:t>
            </a:r>
            <a:r>
              <a:rPr lang="fr-FR" sz="1400" dirty="0">
                <a:solidFill>
                  <a:schemeClr val="tx1"/>
                </a:solidFill>
                <a:latin typeface="+mn-lt"/>
              </a:rPr>
              <a:t> :</a:t>
            </a:r>
            <a:endParaRPr lang="fr-BE" sz="14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+mn-lt"/>
              </a:rPr>
              <a:t> </a:t>
            </a:r>
            <a:endParaRPr lang="fr-BE" sz="14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+mn-lt"/>
              </a:rPr>
              <a:t>« Analyse du </a:t>
            </a:r>
            <a:r>
              <a:rPr lang="en-GB" sz="1400" b="1" dirty="0" err="1">
                <a:solidFill>
                  <a:schemeClr val="tx1"/>
                </a:solidFill>
                <a:latin typeface="+mn-lt"/>
              </a:rPr>
              <a:t>discours</a:t>
            </a:r>
            <a:r>
              <a:rPr lang="en-GB" sz="14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1400" b="1" dirty="0" err="1">
                <a:solidFill>
                  <a:schemeClr val="tx1"/>
                </a:solidFill>
                <a:latin typeface="+mn-lt"/>
              </a:rPr>
              <a:t>environnemental</a:t>
            </a:r>
            <a:r>
              <a:rPr lang="en-GB" sz="1400" b="1" dirty="0">
                <a:solidFill>
                  <a:schemeClr val="tx1"/>
                </a:solidFill>
                <a:latin typeface="+mn-lt"/>
              </a:rPr>
              <a:t> et </a:t>
            </a:r>
            <a:r>
              <a:rPr lang="en-GB" sz="1400" b="1" dirty="0" err="1">
                <a:solidFill>
                  <a:schemeClr val="tx1"/>
                </a:solidFill>
                <a:latin typeface="+mn-lt"/>
              </a:rPr>
              <a:t>sociétal</a:t>
            </a:r>
            <a:r>
              <a:rPr lang="en-GB" sz="1400" b="1" dirty="0">
                <a:solidFill>
                  <a:schemeClr val="tx1"/>
                </a:solidFill>
                <a:latin typeface="+mn-lt"/>
              </a:rPr>
              <a:t> de PME </a:t>
            </a:r>
            <a:r>
              <a:rPr lang="en-GB" sz="1400" b="1" dirty="0" err="1">
                <a:solidFill>
                  <a:schemeClr val="tx1"/>
                </a:solidFill>
                <a:latin typeface="+mn-lt"/>
              </a:rPr>
              <a:t>scandinaves</a:t>
            </a:r>
            <a:r>
              <a:rPr lang="en-GB" sz="1400" b="1" dirty="0">
                <a:solidFill>
                  <a:schemeClr val="tx1"/>
                </a:solidFill>
                <a:latin typeface="+mn-lt"/>
              </a:rPr>
              <a:t> et francophones : </a:t>
            </a:r>
          </a:p>
          <a:p>
            <a:pPr algn="ctr"/>
            <a:r>
              <a:rPr lang="en-GB" sz="1400" b="1" dirty="0" err="1">
                <a:solidFill>
                  <a:schemeClr val="tx1"/>
                </a:solidFill>
                <a:latin typeface="+mn-lt"/>
              </a:rPr>
              <a:t>une</a:t>
            </a:r>
            <a:r>
              <a:rPr lang="en-GB" sz="14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1400" b="1" dirty="0" err="1">
                <a:solidFill>
                  <a:schemeClr val="tx1"/>
                </a:solidFill>
                <a:latin typeface="+mn-lt"/>
              </a:rPr>
              <a:t>approche</a:t>
            </a:r>
            <a:r>
              <a:rPr lang="en-GB" sz="14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1400" b="1" dirty="0" err="1">
                <a:solidFill>
                  <a:schemeClr val="tx1"/>
                </a:solidFill>
                <a:latin typeface="+mn-lt"/>
              </a:rPr>
              <a:t>textométrique</a:t>
            </a:r>
            <a:r>
              <a:rPr lang="en-US" sz="14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fr-FR" sz="1400" b="1" dirty="0">
                <a:solidFill>
                  <a:schemeClr val="tx1"/>
                </a:solidFill>
                <a:latin typeface="+mn-lt"/>
              </a:rPr>
              <a:t>»</a:t>
            </a:r>
            <a:endParaRPr lang="fr-FR" sz="1400" b="1" i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7892" name="Picture 3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188" y="515938"/>
            <a:ext cx="7078662" cy="177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7893" name="Picture 6" descr="http://portail.umons.ac.be/FR/actualites/PublishingImages/logo_faculte_314_235/eii-fond%20tout%20transp.jp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052514"/>
            <a:ext cx="117475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 descr="Une image contenant logo&#10;&#10;Description générée automatiquement">
            <a:extLst>
              <a:ext uri="{FF2B5EF4-FFF2-40B4-BE49-F238E27FC236}">
                <a16:creationId xmlns:a16="http://schemas.microsoft.com/office/drawing/2014/main" id="{5423E3B6-5417-AB3A-E146-8E00976190E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3211" y="2463487"/>
            <a:ext cx="2078355" cy="6248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86482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85</TotalTime>
  <Words>89</Words>
  <Application>Microsoft Office PowerPoint</Application>
  <PresentationFormat>Grand écran</PresentationFormat>
  <Paragraphs>20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Sylvie</dc:creator>
  <cp:lastModifiedBy>Sylvie ROELAND</cp:lastModifiedBy>
  <cp:revision>6</cp:revision>
  <cp:lastPrinted>2020-10-28T11:07:59Z</cp:lastPrinted>
  <dcterms:created xsi:type="dcterms:W3CDTF">2020-10-28T09:48:30Z</dcterms:created>
  <dcterms:modified xsi:type="dcterms:W3CDTF">2023-05-09T09:47:28Z</dcterms:modified>
</cp:coreProperties>
</file>