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671B0B-3847-4528-A85A-4938B4BF6330}" v="1" dt="2024-01-25T07:46:55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B84D-65F8-4CEF-A05E-D29276E0580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95EE3-83B6-4056-9682-477ADD8327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305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066E5E-E5EE-4C87-919F-97503A27D449}" type="slidenum">
              <a:rPr lang="fr-BE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fr-BE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dirty="0" err="1">
                <a:latin typeface="Times New Roman" pitchFamily="18" charset="0"/>
              </a:rPr>
              <a:t>Language</a:t>
            </a:r>
            <a:r>
              <a:rPr lang="fr-FR" dirty="0">
                <a:latin typeface="Times New Roman" pitchFamily="18" charset="0"/>
              </a:rPr>
              <a:t> of the </a:t>
            </a:r>
            <a:r>
              <a:rPr lang="fr-FR" dirty="0" err="1">
                <a:latin typeface="Times New Roman" pitchFamily="18" charset="0"/>
              </a:rPr>
              <a:t>presentation</a:t>
            </a:r>
            <a:r>
              <a:rPr lang="fr-FR" dirty="0">
                <a:latin typeface="Times New Roman" pitchFamily="18" charset="0"/>
              </a:rPr>
              <a:t> : French</a:t>
            </a:r>
          </a:p>
          <a:p>
            <a:r>
              <a:rPr lang="fr-FR" dirty="0" err="1">
                <a:latin typeface="Times New Roman" pitchFamily="18" charset="0"/>
              </a:rPr>
              <a:t>Language</a:t>
            </a:r>
            <a:r>
              <a:rPr lang="fr-FR" dirty="0">
                <a:latin typeface="Times New Roman" pitchFamily="18" charset="0"/>
              </a:rPr>
              <a:t> of the PowerPoint : English</a:t>
            </a:r>
          </a:p>
        </p:txBody>
      </p:sp>
    </p:spTree>
    <p:extLst>
      <p:ext uri="{BB962C8B-B14F-4D97-AF65-F5344CB8AC3E}">
        <p14:creationId xmlns:p14="http://schemas.microsoft.com/office/powerpoint/2010/main" val="348232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359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258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261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28588"/>
            <a:ext cx="10962217" cy="143351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23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037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567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04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830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696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20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29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919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33902-2BC2-4D7F-B7AB-C5D9680552E3}" type="datetimeFigureOut">
              <a:rPr lang="fr-BE" smtClean="0"/>
              <a:t>02-02-24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453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5800" y="2463487"/>
            <a:ext cx="8655050" cy="4217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sz="1400" b="1" i="1" dirty="0">
                <a:solidFill>
                  <a:schemeClr val="tx1"/>
                </a:solidFill>
                <a:latin typeface="+mn-lt"/>
              </a:rPr>
              <a:t>Madame Faye TROUGHTON 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défendra publiquement sa dissertation doctorale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pour l’obtention du grade de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r>
              <a:rPr lang="fr-FR" sz="1400" b="1" dirty="0">
                <a:solidFill>
                  <a:schemeClr val="tx1"/>
                </a:solidFill>
                <a:latin typeface="+mn-lt"/>
              </a:rPr>
              <a:t>DOCTEUR EN LANGUES, LETTRES ET TRADUCTOLOGIE </a:t>
            </a:r>
            <a:endParaRPr lang="fr-BE" sz="1400" b="1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+mn-lt"/>
              </a:rPr>
              <a:t>Le mercredi 28 février 2024 à 10h – Salle polyvalente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+mn-lt"/>
              </a:rPr>
              <a:t>Faculté de Traduction et Interprétation - EII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+mn-lt"/>
              </a:rPr>
              <a:t>Avenue du Champ de Mars, 17     7000 Mons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u="sng" dirty="0">
                <a:solidFill>
                  <a:schemeClr val="tx1"/>
                </a:solidFill>
                <a:latin typeface="+mn-lt"/>
              </a:rPr>
              <a:t>Sujet de la thèse</a:t>
            </a:r>
            <a:r>
              <a:rPr lang="fr-FR" sz="1400" dirty="0">
                <a:solidFill>
                  <a:schemeClr val="tx1"/>
                </a:solidFill>
                <a:latin typeface="+mn-lt"/>
              </a:rPr>
              <a:t> :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+mn-lt"/>
              </a:rPr>
              <a:t>« Translation and Categorization: The English and French Exclamative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400" b="1" dirty="0">
                <a:solidFill>
                  <a:schemeClr val="tx1"/>
                </a:solidFill>
                <a:latin typeface="+mn-lt"/>
              </a:rPr>
              <a:t>»</a:t>
            </a:r>
            <a:endParaRPr lang="fr-FR" sz="1400" b="1" i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7892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515938"/>
            <a:ext cx="7078662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893" name="Picture 6" descr="http://portail.umons.ac.be/FR/actualites/PublishingImages/logo_faculte_314_235/eii-fond%20tout%20transp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052514"/>
            <a:ext cx="117475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64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93</TotalTime>
  <Words>83</Words>
  <Application>Microsoft Office PowerPoint</Application>
  <PresentationFormat>Grand écran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</dc:creator>
  <cp:lastModifiedBy>Sylvie ROELAND</cp:lastModifiedBy>
  <cp:revision>7</cp:revision>
  <cp:lastPrinted>2020-10-28T11:07:59Z</cp:lastPrinted>
  <dcterms:created xsi:type="dcterms:W3CDTF">2020-10-28T09:48:30Z</dcterms:created>
  <dcterms:modified xsi:type="dcterms:W3CDTF">2024-02-02T15:25:48Z</dcterms:modified>
</cp:coreProperties>
</file>