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AFC647-AA65-4766-B9BE-FA27C2C596FC}" v="2" dt="2025-11-13T14:48:41.4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4B84D-65F8-4CEF-A05E-D29276E05803}" type="datetimeFigureOut">
              <a:rPr lang="fr-BE" smtClean="0"/>
              <a:t>14-11-25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95EE3-83B6-4056-9682-477ADD8327E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53055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4066E5E-E5EE-4C87-919F-97503A27D449}" type="slidenum">
              <a:rPr lang="fr-BE" smtClean="0">
                <a:solidFill>
                  <a:srgbClr val="000000"/>
                </a:solidFill>
                <a:latin typeface="Calibri" pitchFamily="34" charset="0"/>
              </a:rPr>
              <a:pPr eaLnBrk="1" hangingPunct="1"/>
              <a:t>1</a:t>
            </a:fld>
            <a:endParaRPr lang="fr-BE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dirty="0" err="1">
                <a:latin typeface="Times New Roman" pitchFamily="18" charset="0"/>
              </a:rPr>
              <a:t>Language</a:t>
            </a:r>
            <a:r>
              <a:rPr lang="fr-FR" dirty="0">
                <a:latin typeface="Times New Roman" pitchFamily="18" charset="0"/>
              </a:rPr>
              <a:t> of the </a:t>
            </a:r>
            <a:r>
              <a:rPr lang="fr-FR" dirty="0" err="1">
                <a:latin typeface="Times New Roman" pitchFamily="18" charset="0"/>
              </a:rPr>
              <a:t>presentation</a:t>
            </a:r>
            <a:r>
              <a:rPr lang="fr-FR" dirty="0">
                <a:latin typeface="Times New Roman" pitchFamily="18" charset="0"/>
              </a:rPr>
              <a:t> : French</a:t>
            </a:r>
          </a:p>
          <a:p>
            <a:r>
              <a:rPr lang="fr-FR" dirty="0" err="1">
                <a:latin typeface="Times New Roman" pitchFamily="18" charset="0"/>
              </a:rPr>
              <a:t>Language</a:t>
            </a:r>
            <a:r>
              <a:rPr lang="fr-FR" dirty="0">
                <a:latin typeface="Times New Roman" pitchFamily="18" charset="0"/>
              </a:rPr>
              <a:t> of the PowerPoint : English</a:t>
            </a:r>
          </a:p>
        </p:txBody>
      </p:sp>
    </p:spTree>
    <p:extLst>
      <p:ext uri="{BB962C8B-B14F-4D97-AF65-F5344CB8AC3E}">
        <p14:creationId xmlns:p14="http://schemas.microsoft.com/office/powerpoint/2010/main" val="3482321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14-11-25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64762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14-11-25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48025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14-11-25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6605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14-11-25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62850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14-11-25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07191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14-11-25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86845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14-11-25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73460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14-11-25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97293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128588"/>
            <a:ext cx="10962217" cy="143351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44024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14-11-25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1971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14-11-25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9256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14-11-25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17017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14-11-25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97479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14-11-25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01176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14-11-25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75656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14-11-25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6493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14-11-25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55056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B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33902-2BC2-4D7F-B7AB-C5D9680552E3}" type="datetimeFigureOut">
              <a:rPr lang="fr-BE" smtClean="0"/>
              <a:t>14-11-25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01118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2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Check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55800" y="2463487"/>
            <a:ext cx="8655050" cy="42170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</p:spPr>
        <p:txBody>
          <a:bodyPr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fr-FR" sz="1400" b="1" i="1" dirty="0">
                <a:solidFill>
                  <a:schemeClr val="tx1"/>
                </a:solidFill>
                <a:latin typeface="+mn-lt"/>
              </a:rPr>
              <a:t>Madame Marina GIOIELLA 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défendra publiquement sa dissertation doctorale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pour l’obtention du grade de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r>
              <a:rPr lang="fr-FR" sz="1400" b="1" dirty="0">
                <a:solidFill>
                  <a:schemeClr val="tx1"/>
                </a:solidFill>
                <a:latin typeface="+mn-lt"/>
              </a:rPr>
              <a:t>DOCTORAT EN LANGUES, LETTRES ET TRADUCTOLOGIE </a:t>
            </a:r>
            <a:endParaRPr lang="fr-BE" sz="1400" b="1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i="1" dirty="0">
                <a:solidFill>
                  <a:schemeClr val="tx1"/>
                </a:solidFill>
                <a:latin typeface="+mn-lt"/>
              </a:rPr>
              <a:t>Le mardi 02 décembre 2025 à 10h30 – Salle polyvalente</a:t>
            </a:r>
          </a:p>
          <a:p>
            <a:pPr algn="ctr"/>
            <a:r>
              <a:rPr lang="fr-FR" sz="1400" i="1" dirty="0">
                <a:solidFill>
                  <a:schemeClr val="tx1"/>
                </a:solidFill>
                <a:latin typeface="+mn-lt"/>
              </a:rPr>
              <a:t>Faculté de Traduction et Interprétation - EII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i="1" dirty="0">
                <a:solidFill>
                  <a:schemeClr val="tx1"/>
                </a:solidFill>
                <a:latin typeface="+mn-lt"/>
              </a:rPr>
              <a:t>Avenue du Champ de Mars, 17     7000 Mons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u="sng" dirty="0">
                <a:solidFill>
                  <a:schemeClr val="tx1"/>
                </a:solidFill>
                <a:latin typeface="+mn-lt"/>
              </a:rPr>
              <a:t>Sujet de la thèse</a:t>
            </a:r>
            <a:r>
              <a:rPr lang="fr-FR" sz="1400" dirty="0">
                <a:solidFill>
                  <a:schemeClr val="tx1"/>
                </a:solidFill>
                <a:latin typeface="+mn-lt"/>
              </a:rPr>
              <a:t> :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+mn-lt"/>
              </a:rPr>
              <a:t>« </a:t>
            </a:r>
            <a:r>
              <a:rPr lang="fr-BE" sz="1400" b="1" dirty="0">
                <a:solidFill>
                  <a:schemeClr val="tx1"/>
                </a:solidFill>
                <a:latin typeface="+mn-lt"/>
              </a:rPr>
              <a:t>Les stratégies suprasegmentales permettent-elles d’améliorer la production segmentale ? Étude de correction phonétique auprès d’apprenants hispanophones </a:t>
            </a:r>
            <a:r>
              <a:rPr lang="fr-BE" sz="1400" b="1">
                <a:solidFill>
                  <a:schemeClr val="tx1"/>
                </a:solidFill>
                <a:latin typeface="+mn-lt"/>
              </a:rPr>
              <a:t>du français </a:t>
            </a:r>
            <a:r>
              <a:rPr lang="fr-FR" sz="1400" b="1">
                <a:solidFill>
                  <a:schemeClr val="tx1"/>
                </a:solidFill>
                <a:latin typeface="+mn-lt"/>
              </a:rPr>
              <a:t>»</a:t>
            </a:r>
            <a:endParaRPr lang="fr-FR" sz="1400" b="1" i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37892" name="Picture 3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188" y="515938"/>
            <a:ext cx="7078662" cy="177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7893" name="Picture 6" descr="http://portail.umons.ac.be/FR/actualites/PublishingImages/logo_faculte_314_235/eii-fond%20tout%20transp.jp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052514"/>
            <a:ext cx="117475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86482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heme/theme1.xml><?xml version="1.0" encoding="utf-8"?>
<a:theme xmlns:a="http://schemas.openxmlformats.org/drawingml/2006/main" name="Brin">
  <a:themeElements>
    <a:clrScheme name="Bleu 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61</TotalTime>
  <Words>92</Words>
  <Application>Microsoft Office PowerPoint</Application>
  <PresentationFormat>Grand écran</PresentationFormat>
  <Paragraphs>19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Times New Roman</vt:lpstr>
      <vt:lpstr>Wingdings 3</vt:lpstr>
      <vt:lpstr>Brin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Sylvie</dc:creator>
  <cp:lastModifiedBy>Sylvie ROELAND</cp:lastModifiedBy>
  <cp:revision>10</cp:revision>
  <cp:lastPrinted>2020-10-28T11:07:59Z</cp:lastPrinted>
  <dcterms:created xsi:type="dcterms:W3CDTF">2020-10-28T09:48:30Z</dcterms:created>
  <dcterms:modified xsi:type="dcterms:W3CDTF">2025-11-14T07:00:05Z</dcterms:modified>
</cp:coreProperties>
</file>