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E10DC0-1E9D-46B5-AE10-E0BAB2294681}" v="7" dt="2026-01-30T11:29:17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ROELAND" userId="3bd1bc77-1ae0-45e9-8721-9668dd60ef4f" providerId="ADAL" clId="{BAC9F922-5448-4DD9-BB7A-17B38B8B7CB9}"/>
    <pc:docChg chg="custSel modSld">
      <pc:chgData name="Sylvie ROELAND" userId="3bd1bc77-1ae0-45e9-8721-9668dd60ef4f" providerId="ADAL" clId="{BAC9F922-5448-4DD9-BB7A-17B38B8B7CB9}" dt="2026-01-30T11:29:59.889" v="409" actId="6549"/>
      <pc:docMkLst>
        <pc:docMk/>
      </pc:docMkLst>
      <pc:sldChg chg="delSp modSp mod">
        <pc:chgData name="Sylvie ROELAND" userId="3bd1bc77-1ae0-45e9-8721-9668dd60ef4f" providerId="ADAL" clId="{BAC9F922-5448-4DD9-BB7A-17B38B8B7CB9}" dt="2026-01-30T11:29:59.889" v="409" actId="6549"/>
        <pc:sldMkLst>
          <pc:docMk/>
          <pc:sldMk cId="2378648295" sldId="257"/>
        </pc:sldMkLst>
        <pc:spChg chg="mod">
          <ac:chgData name="Sylvie ROELAND" userId="3bd1bc77-1ae0-45e9-8721-9668dd60ef4f" providerId="ADAL" clId="{BAC9F922-5448-4DD9-BB7A-17B38B8B7CB9}" dt="2026-01-30T11:29:59.889" v="409" actId="6549"/>
          <ac:spMkLst>
            <pc:docMk/>
            <pc:sldMk cId="2378648295" sldId="257"/>
            <ac:spMk id="37890" creationId="{00000000-0000-0000-0000-000000000000}"/>
          </ac:spMkLst>
        </pc:spChg>
        <pc:picChg chg="del">
          <ac:chgData name="Sylvie ROELAND" userId="3bd1bc77-1ae0-45e9-8721-9668dd60ef4f" providerId="ADAL" clId="{BAC9F922-5448-4DD9-BB7A-17B38B8B7CB9}" dt="2026-01-30T11:27:48.439" v="400" actId="478"/>
          <ac:picMkLst>
            <pc:docMk/>
            <pc:sldMk cId="2378648295" sldId="257"/>
            <ac:picMk id="2" creationId="{5423E3B6-5417-AB3A-E146-8E00976190E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B84D-65F8-4CEF-A05E-D29276E0580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95EE3-83B6-4056-9682-477ADD8327E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305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66E5E-E5EE-4C87-919F-97503A27D449}" type="slidenum">
              <a:rPr lang="fr-BE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fr-BE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</a:t>
            </a:r>
            <a:r>
              <a:rPr lang="fr-FR" dirty="0" err="1">
                <a:latin typeface="Times New Roman" pitchFamily="18" charset="0"/>
              </a:rPr>
              <a:t>presentation</a:t>
            </a:r>
            <a:r>
              <a:rPr lang="fr-FR" dirty="0">
                <a:latin typeface="Times New Roman" pitchFamily="18" charset="0"/>
              </a:rPr>
              <a:t> : French</a:t>
            </a:r>
          </a:p>
          <a:p>
            <a:r>
              <a:rPr lang="fr-FR" dirty="0" err="1">
                <a:latin typeface="Times New Roman" pitchFamily="18" charset="0"/>
              </a:rPr>
              <a:t>Language</a:t>
            </a:r>
            <a:r>
              <a:rPr lang="fr-FR" dirty="0">
                <a:latin typeface="Times New Roman" pitchFamily="18" charset="0"/>
              </a:rPr>
              <a:t> of the PowerPoint : English</a:t>
            </a:r>
          </a:p>
        </p:txBody>
      </p:sp>
    </p:spTree>
    <p:extLst>
      <p:ext uri="{BB962C8B-B14F-4D97-AF65-F5344CB8AC3E}">
        <p14:creationId xmlns:p14="http://schemas.microsoft.com/office/powerpoint/2010/main" val="348232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58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287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128588"/>
            <a:ext cx="10962217" cy="143351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506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60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55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144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95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13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095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38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0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33902-2BC2-4D7F-B7AB-C5D9680552E3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167FC3C-4EF7-429F-8B8B-37ED6FC9513C}" type="slidenum">
              <a:rPr lang="fr-BE" smtClean="0"/>
              <a:t>‹N°›</a:t>
            </a:fld>
            <a:endParaRPr lang="fr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1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55800" y="2463487"/>
            <a:ext cx="8655050" cy="4217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</p:spPr>
        <p:txBody>
          <a:bodyPr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400" b="1" i="1" dirty="0">
                <a:solidFill>
                  <a:schemeClr val="tx1"/>
                </a:solidFill>
                <a:latin typeface="+mn-lt"/>
              </a:rPr>
              <a:t>Madame Laure KAZMIERCZAK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défendra publiquement sa dissertation doctorale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pour l’obtention du grade de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>
                <a:solidFill>
                  <a:schemeClr val="tx1"/>
                </a:solidFill>
                <a:latin typeface="+mn-lt"/>
              </a:rPr>
              <a:t> </a:t>
            </a:r>
            <a:r>
              <a:rPr lang="fr-FR" sz="1400" b="1">
                <a:solidFill>
                  <a:schemeClr val="tx1"/>
                </a:solidFill>
                <a:latin typeface="+mn-lt"/>
              </a:rPr>
              <a:t>DOCTORAT 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EN LANGUES, LETTRES ET TRADUCTOLOGIE </a:t>
            </a:r>
            <a:endParaRPr lang="fr-BE" sz="1400" b="1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Le vendredi 27 mars 2026 à 10h – Salle polyvalente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Faculté de Traduction et Interprétation - EII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+mn-lt"/>
              </a:rPr>
              <a:t>Avenue du Champ de Mars, 17     7000 Mons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u="sng" dirty="0">
                <a:solidFill>
                  <a:schemeClr val="tx1"/>
                </a:solidFill>
                <a:latin typeface="+mn-lt"/>
              </a:rPr>
              <a:t>Sujet de la thèse</a:t>
            </a:r>
            <a:r>
              <a:rPr lang="fr-FR" sz="1400" dirty="0">
                <a:solidFill>
                  <a:schemeClr val="tx1"/>
                </a:solidFill>
                <a:latin typeface="+mn-lt"/>
              </a:rPr>
              <a:t> :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  <a:latin typeface="+mn-lt"/>
              </a:rPr>
              <a:t> </a:t>
            </a:r>
            <a:endParaRPr lang="fr-BE" sz="14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+mn-lt"/>
              </a:rPr>
              <a:t>« Entre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herméneutique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et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poétique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du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traduire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: pour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une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critique des (re)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traductions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en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langues allemande et russe de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l’oeuvre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400" b="1" dirty="0">
                <a:solidFill>
                  <a:schemeClr val="tx1"/>
                </a:solidFill>
              </a:rPr>
              <a:t>« 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La Princesse </a:t>
            </a:r>
            <a:r>
              <a:rPr lang="en-GB" sz="1400" b="1" dirty="0" err="1">
                <a:solidFill>
                  <a:schemeClr val="tx1"/>
                </a:solidFill>
                <a:latin typeface="+mn-lt"/>
              </a:rPr>
              <a:t>Maleine</a:t>
            </a:r>
            <a:r>
              <a:rPr lang="fr-FR" sz="1400" b="1" dirty="0">
                <a:solidFill>
                  <a:schemeClr val="tx1"/>
                </a:solidFill>
              </a:rPr>
              <a:t> »</a:t>
            </a:r>
            <a:r>
              <a:rPr lang="en-GB" sz="1400" b="1" dirty="0">
                <a:solidFill>
                  <a:schemeClr val="tx1"/>
                </a:solidFill>
                <a:latin typeface="+mn-lt"/>
              </a:rPr>
              <a:t> de Maurice Maeterlinck </a:t>
            </a:r>
            <a:r>
              <a:rPr lang="fr-FR" sz="1400" b="1" dirty="0">
                <a:solidFill>
                  <a:schemeClr val="tx1"/>
                </a:solidFill>
                <a:latin typeface="+mn-lt"/>
              </a:rPr>
              <a:t>»</a:t>
            </a:r>
            <a:endParaRPr lang="fr-FR" sz="1400" b="1" i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7892" name="Picture 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8" y="515938"/>
            <a:ext cx="70786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6" descr="http://portail.umons.ac.be/FR/actualites/PublishingImages/logo_faculte_314_235/eii-fond%20tout%20transp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4"/>
            <a:ext cx="117475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48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139</TotalTime>
  <Words>104</Words>
  <Application>Microsoft Office PowerPoint</Application>
  <PresentationFormat>Grand écran</PresentationFormat>
  <Paragraphs>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Times New Roman</vt:lpstr>
      <vt:lpstr>Galerie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</dc:creator>
  <cp:lastModifiedBy>Sylvie ROELAND</cp:lastModifiedBy>
  <cp:revision>6</cp:revision>
  <cp:lastPrinted>2020-10-28T11:07:59Z</cp:lastPrinted>
  <dcterms:created xsi:type="dcterms:W3CDTF">2020-10-28T09:48:30Z</dcterms:created>
  <dcterms:modified xsi:type="dcterms:W3CDTF">2026-01-30T11:30:05Z</dcterms:modified>
</cp:coreProperties>
</file>