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26598-D311-495D-82C3-07C647EF2695}" v="9" dt="2026-05-05T09:39:21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ROELAND" userId="3bd1bc77-1ae0-45e9-8721-9668dd60ef4f" providerId="ADAL" clId="{BAC9F922-5448-4DD9-BB7A-17B38B8B7CB9}"/>
    <pc:docChg chg="custSel modSld">
      <pc:chgData name="Sylvie ROELAND" userId="3bd1bc77-1ae0-45e9-8721-9668dd60ef4f" providerId="ADAL" clId="{BAC9F922-5448-4DD9-BB7A-17B38B8B7CB9}" dt="2026-05-05T10:17:43.173" v="409" actId="6549"/>
      <pc:docMkLst>
        <pc:docMk/>
      </pc:docMkLst>
      <pc:sldChg chg="modSp mod">
        <pc:chgData name="Sylvie ROELAND" userId="3bd1bc77-1ae0-45e9-8721-9668dd60ef4f" providerId="ADAL" clId="{BAC9F922-5448-4DD9-BB7A-17B38B8B7CB9}" dt="2026-05-05T10:17:43.173" v="409" actId="6549"/>
        <pc:sldMkLst>
          <pc:docMk/>
          <pc:sldMk cId="2378648295" sldId="257"/>
        </pc:sldMkLst>
        <pc:spChg chg="mod">
          <ac:chgData name="Sylvie ROELAND" userId="3bd1bc77-1ae0-45e9-8721-9668dd60ef4f" providerId="ADAL" clId="{BAC9F922-5448-4DD9-BB7A-17B38B8B7CB9}" dt="2026-05-05T10:17:43.173" v="409" actId="6549"/>
          <ac:spMkLst>
            <pc:docMk/>
            <pc:sldMk cId="2378648295" sldId="257"/>
            <ac:spMk id="378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B84D-65F8-4CEF-A05E-D29276E0580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5EE3-83B6-4056-9682-477ADD8327E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05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66E5E-E5EE-4C87-919F-97503A27D449}" type="slidenum">
              <a:rPr lang="fr-BE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</a:t>
            </a:r>
            <a:r>
              <a:rPr lang="fr-FR" dirty="0" err="1">
                <a:latin typeface="Times New Roman" pitchFamily="18" charset="0"/>
              </a:rPr>
              <a:t>presentation</a:t>
            </a:r>
            <a:r>
              <a:rPr lang="fr-FR" dirty="0">
                <a:latin typeface="Times New Roman" pitchFamily="18" charset="0"/>
              </a:rPr>
              <a:t> : French</a:t>
            </a:r>
          </a:p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PowerPoint : English</a:t>
            </a:r>
          </a:p>
        </p:txBody>
      </p:sp>
    </p:spTree>
    <p:extLst>
      <p:ext uri="{BB962C8B-B14F-4D97-AF65-F5344CB8AC3E}">
        <p14:creationId xmlns:p14="http://schemas.microsoft.com/office/powerpoint/2010/main" val="348232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4730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106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6572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1965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1200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6234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9955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6372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28588"/>
            <a:ext cx="10962217" cy="14335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300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32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86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48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1997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6255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9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1694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0655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33902-2BC2-4D7F-B7AB-C5D9680552E3}" type="datetimeFigureOut">
              <a:rPr lang="fr-BE" smtClean="0"/>
              <a:t>05-05-26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8050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55800" y="2463487"/>
            <a:ext cx="8655050" cy="4217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txBody>
          <a:bodyPr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400" b="1" i="1" dirty="0">
                <a:solidFill>
                  <a:schemeClr val="tx1"/>
                </a:solidFill>
                <a:latin typeface="+mn-lt"/>
              </a:rPr>
              <a:t>Monsieur Nathanaël STILMANT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défendra publiquement sa dissertation doctorale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pour l’obtention du grade de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DOCTORAT EN LANGUES, LETTRES ET TRADUCTOLOGIE </a:t>
            </a:r>
            <a:endParaRPr lang="fr-BE" sz="14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Le vendredi 05 juin 2026 à 10h – Salle polyvalente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Faculté de Traduction et Interprétation - EII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Avenue du Champ de Mars, 17     7000 Mons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  <a:latin typeface="+mn-lt"/>
              </a:rPr>
              <a:t>Sujet de la thèse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 :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n-lt"/>
              </a:rPr>
              <a:t>« </a:t>
            </a:r>
            <a:r>
              <a:rPr lang="en-GB" sz="1400" b="1" i="1" dirty="0">
                <a:solidFill>
                  <a:schemeClr val="tx1"/>
                </a:solidFill>
                <a:latin typeface="+mn-lt"/>
              </a:rPr>
              <a:t>Mais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, comment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ça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se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traduit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? Etudes descriptives,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contrastives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et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traductologiques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des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principaux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connecteurs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logiques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d’opposition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>
                <a:solidFill>
                  <a:schemeClr val="tx1"/>
                </a:solidFill>
                <a:latin typeface="+mn-lt"/>
              </a:rPr>
              <a:t>français et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néerlandais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, et applications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didactiques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»</a:t>
            </a:r>
            <a:endParaRPr lang="fr-FR" sz="1400" b="1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7892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515938"/>
            <a:ext cx="70786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http://portail.umons.ac.be/FR/actualites/PublishingImages/logo_faculte_314_235/eii-fond%20tout%20transp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4"/>
            <a:ext cx="11747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48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Facette">
  <a:themeElements>
    <a:clrScheme name="Bleu chau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99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 ROELAND</cp:lastModifiedBy>
  <cp:revision>7</cp:revision>
  <cp:lastPrinted>2020-10-28T11:07:59Z</cp:lastPrinted>
  <dcterms:created xsi:type="dcterms:W3CDTF">2020-10-28T09:48:30Z</dcterms:created>
  <dcterms:modified xsi:type="dcterms:W3CDTF">2026-05-05T10:17:45Z</dcterms:modified>
</cp:coreProperties>
</file>