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1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7CC932-DB20-4D8F-A679-05858F2355EE}" v="3" dt="2026-05-20T11:58:57.8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ROELAND" userId="3bd1bc77-1ae0-45e9-8721-9668dd60ef4f" providerId="ADAL" clId="{BAC9F922-5448-4DD9-BB7A-17B38B8B7CB9}"/>
    <pc:docChg chg="modSld">
      <pc:chgData name="Sylvie ROELAND" userId="3bd1bc77-1ae0-45e9-8721-9668dd60ef4f" providerId="ADAL" clId="{BAC9F922-5448-4DD9-BB7A-17B38B8B7CB9}" dt="2026-05-19T14:59:51.442" v="62"/>
      <pc:docMkLst>
        <pc:docMk/>
      </pc:docMkLst>
      <pc:sldChg chg="modSp mod">
        <pc:chgData name="Sylvie ROELAND" userId="3bd1bc77-1ae0-45e9-8721-9668dd60ef4f" providerId="ADAL" clId="{BAC9F922-5448-4DD9-BB7A-17B38B8B7CB9}" dt="2026-05-19T14:59:51.442" v="62"/>
        <pc:sldMkLst>
          <pc:docMk/>
          <pc:sldMk cId="2378648295" sldId="257"/>
        </pc:sldMkLst>
        <pc:spChg chg="mod">
          <ac:chgData name="Sylvie ROELAND" userId="3bd1bc77-1ae0-45e9-8721-9668dd60ef4f" providerId="ADAL" clId="{BAC9F922-5448-4DD9-BB7A-17B38B8B7CB9}" dt="2026-05-19T14:59:51.442" v="62"/>
          <ac:spMkLst>
            <pc:docMk/>
            <pc:sldMk cId="2378648295" sldId="257"/>
            <ac:spMk id="3789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4B84D-65F8-4CEF-A05E-D29276E05803}" type="datetimeFigureOut">
              <a:rPr lang="fr-BE" smtClean="0"/>
              <a:t>20-05-26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95EE3-83B6-4056-9682-477ADD8327E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53055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4066E5E-E5EE-4C87-919F-97503A27D449}" type="slidenum">
              <a:rPr lang="fr-BE" smtClean="0">
                <a:solidFill>
                  <a:srgbClr val="000000"/>
                </a:solidFill>
                <a:latin typeface="Calibri" pitchFamily="34" charset="0"/>
              </a:rPr>
              <a:pPr eaLnBrk="1" hangingPunct="1"/>
              <a:t>1</a:t>
            </a:fld>
            <a:endParaRPr lang="fr-BE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dirty="0" err="1">
                <a:latin typeface="Times New Roman" pitchFamily="18" charset="0"/>
              </a:rPr>
              <a:t>Language</a:t>
            </a:r>
            <a:r>
              <a:rPr lang="fr-FR" dirty="0">
                <a:latin typeface="Times New Roman" pitchFamily="18" charset="0"/>
              </a:rPr>
              <a:t> of the </a:t>
            </a:r>
            <a:r>
              <a:rPr lang="fr-FR" dirty="0" err="1">
                <a:latin typeface="Times New Roman" pitchFamily="18" charset="0"/>
              </a:rPr>
              <a:t>presentation</a:t>
            </a:r>
            <a:r>
              <a:rPr lang="fr-FR" dirty="0">
                <a:latin typeface="Times New Roman" pitchFamily="18" charset="0"/>
              </a:rPr>
              <a:t> : French</a:t>
            </a:r>
          </a:p>
          <a:p>
            <a:r>
              <a:rPr lang="fr-FR" dirty="0" err="1">
                <a:latin typeface="Times New Roman" pitchFamily="18" charset="0"/>
              </a:rPr>
              <a:t>Language</a:t>
            </a:r>
            <a:r>
              <a:rPr lang="fr-FR" dirty="0">
                <a:latin typeface="Times New Roman" pitchFamily="18" charset="0"/>
              </a:rPr>
              <a:t> of the PowerPoint : English</a:t>
            </a:r>
          </a:p>
        </p:txBody>
      </p:sp>
    </p:spTree>
    <p:extLst>
      <p:ext uri="{BB962C8B-B14F-4D97-AF65-F5344CB8AC3E}">
        <p14:creationId xmlns:p14="http://schemas.microsoft.com/office/powerpoint/2010/main" val="3482321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20-05-26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051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20-05-26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84228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20-05-26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2711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20-05-26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89638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20-05-26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2120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20-05-26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38292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20-05-26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240729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20-05-26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194210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128588"/>
            <a:ext cx="10962217" cy="143351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32662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20-05-26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47653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20-05-26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45845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20-05-26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4425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20-05-26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726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20-05-26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7535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20-05-26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09669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20-05-26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2036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20-05-26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51211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33902-2BC2-4D7F-B7AB-C5D9680552E3}" type="datetimeFigureOut">
              <a:rPr lang="fr-BE" smtClean="0"/>
              <a:t>20-05-26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65177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  <p:sldLayoutId id="2147483863" r:id="rId12"/>
    <p:sldLayoutId id="2147483864" r:id="rId13"/>
    <p:sldLayoutId id="2147483865" r:id="rId14"/>
    <p:sldLayoutId id="2147483866" r:id="rId15"/>
    <p:sldLayoutId id="2147483867" r:id="rId16"/>
    <p:sldLayoutId id="214748386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2.jpe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jpe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1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955800" y="2463487"/>
            <a:ext cx="8655050" cy="42170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/>
        </p:spPr>
        <p:txBody>
          <a:bodyPr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fr-FR" sz="1400" b="1" i="1" dirty="0">
                <a:solidFill>
                  <a:schemeClr val="tx1"/>
                </a:solidFill>
                <a:latin typeface="+mn-lt"/>
              </a:rPr>
              <a:t>Madame Eponine MOREAU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défendra publiquement sa dissertation doctorale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pour l’obtention du grade de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r>
              <a:rPr lang="fr-FR" sz="1400" b="1" dirty="0">
                <a:solidFill>
                  <a:schemeClr val="tx1"/>
                </a:solidFill>
                <a:latin typeface="+mn-lt"/>
              </a:rPr>
              <a:t>DOCTORAT EN LANGUES, LETTRES ET TRADUCTOLOGIE </a:t>
            </a:r>
            <a:endParaRPr lang="fr-BE" sz="1400" b="1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i="1" dirty="0">
                <a:solidFill>
                  <a:schemeClr val="tx1"/>
                </a:solidFill>
                <a:latin typeface="+mn-lt"/>
              </a:rPr>
              <a:t>Le vendredi 19 juin 2026 à 13h30 – Salle polyvalente</a:t>
            </a:r>
          </a:p>
          <a:p>
            <a:pPr algn="ctr"/>
            <a:r>
              <a:rPr lang="fr-FR" sz="1400" i="1" dirty="0">
                <a:solidFill>
                  <a:schemeClr val="tx1"/>
                </a:solidFill>
                <a:latin typeface="+mn-lt"/>
              </a:rPr>
              <a:t>Faculté de Traduction et Interprétation - EII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i="1" dirty="0">
                <a:solidFill>
                  <a:schemeClr val="tx1"/>
                </a:solidFill>
                <a:latin typeface="+mn-lt"/>
              </a:rPr>
              <a:t>Avenue du Champ de Mars, 17     7000 Mons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u="sng" dirty="0">
                <a:solidFill>
                  <a:schemeClr val="tx1"/>
                </a:solidFill>
                <a:latin typeface="+mn-lt"/>
              </a:rPr>
              <a:t>Sujet de la thèse</a:t>
            </a:r>
            <a:r>
              <a:rPr lang="fr-FR" sz="1400" dirty="0">
                <a:solidFill>
                  <a:schemeClr val="tx1"/>
                </a:solidFill>
                <a:latin typeface="+mn-lt"/>
              </a:rPr>
              <a:t> :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+mn-lt"/>
              </a:rPr>
              <a:t>« </a:t>
            </a:r>
            <a:r>
              <a:rPr lang="en-US" sz="1400" b="1" dirty="0">
                <a:solidFill>
                  <a:schemeClr val="tx1"/>
                </a:solidFill>
                <a:latin typeface="+mn-lt"/>
              </a:rPr>
              <a:t>From English Dialogue to French Subtitles. </a:t>
            </a:r>
            <a:r>
              <a:rPr lang="en-US" sz="1400" b="1">
                <a:solidFill>
                  <a:schemeClr val="tx1"/>
                </a:solidFill>
                <a:latin typeface="+mn-lt"/>
              </a:rPr>
              <a:t>The Translation Norms for the Rendering of Swearing in Netflix Original Series.</a:t>
            </a:r>
            <a:r>
              <a:rPr lang="en-GB" sz="1400" b="1">
                <a:solidFill>
                  <a:schemeClr val="tx1"/>
                </a:solidFill>
                <a:latin typeface="+mn-lt"/>
              </a:rPr>
              <a:t> </a:t>
            </a:r>
            <a:r>
              <a:rPr lang="fr-FR" sz="1400" b="1" dirty="0">
                <a:solidFill>
                  <a:schemeClr val="tx1"/>
                </a:solidFill>
                <a:latin typeface="+mn-lt"/>
              </a:rPr>
              <a:t>»</a:t>
            </a:r>
            <a:endParaRPr lang="fr-FR" sz="1400" b="1" i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37892" name="Picture 3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188" y="515938"/>
            <a:ext cx="7078662" cy="177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7893" name="Picture 6" descr="http://portail.umons.ac.be/FR/actualites/PublishingImages/logo_faculte_314_235/eii-fond%20tout%20transp.jp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052514"/>
            <a:ext cx="117475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86482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heme/theme1.xml><?xml version="1.0" encoding="utf-8"?>
<a:theme xmlns:a="http://schemas.openxmlformats.org/drawingml/2006/main" name="Brin">
  <a:themeElements>
    <a:clrScheme name="Violet 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145</TotalTime>
  <Words>94</Words>
  <Application>Microsoft Office PowerPoint</Application>
  <PresentationFormat>Grand écran</PresentationFormat>
  <Paragraphs>19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Times New Roman</vt:lpstr>
      <vt:lpstr>Wingdings 3</vt:lpstr>
      <vt:lpstr>Brin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Sylvie</dc:creator>
  <cp:lastModifiedBy>Sylvie ROELAND</cp:lastModifiedBy>
  <cp:revision>8</cp:revision>
  <cp:lastPrinted>2020-10-28T11:07:59Z</cp:lastPrinted>
  <dcterms:created xsi:type="dcterms:W3CDTF">2020-10-28T09:48:30Z</dcterms:created>
  <dcterms:modified xsi:type="dcterms:W3CDTF">2026-05-20T11:59:00Z</dcterms:modified>
</cp:coreProperties>
</file>