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5119350" cy="377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A92"/>
    <a:srgbClr val="0C4B87"/>
    <a:srgbClr val="E6E6E6"/>
    <a:srgbClr val="084783"/>
    <a:srgbClr val="14497A"/>
    <a:srgbClr val="4472C4"/>
    <a:srgbClr val="004B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59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F5B85EA-3D1B-4AB7-BBAB-9CCD7BA6DD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" y="0"/>
            <a:ext cx="15109830" cy="377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C67E768-7A23-4B3F-B491-5DADB6D57911}"/>
              </a:ext>
            </a:extLst>
          </p:cNvPr>
          <p:cNvSpPr txBox="1"/>
          <p:nvPr/>
        </p:nvSpPr>
        <p:spPr>
          <a:xfrm>
            <a:off x="10882602" y="2463272"/>
            <a:ext cx="4214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3600" b="1" dirty="0">
                <a:solidFill>
                  <a:srgbClr val="255A92"/>
                </a:solidFill>
              </a:rPr>
              <a:t>24 &amp; 25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CEF9BF4-C3C0-4262-BC9D-FAD978B1F18C}"/>
              </a:ext>
            </a:extLst>
          </p:cNvPr>
          <p:cNvSpPr txBox="1"/>
          <p:nvPr/>
        </p:nvSpPr>
        <p:spPr>
          <a:xfrm>
            <a:off x="11368878" y="2894151"/>
            <a:ext cx="32202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3600" b="1" i="0" u="none" strike="noStrike" kern="1200" cap="none" spc="0" normalizeH="0" baseline="0" noProof="0" dirty="0">
                <a:ln>
                  <a:noFill/>
                </a:ln>
                <a:solidFill>
                  <a:srgbClr val="255A9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février 2022</a:t>
            </a:r>
          </a:p>
        </p:txBody>
      </p:sp>
    </p:spTree>
    <p:extLst>
      <p:ext uri="{BB962C8B-B14F-4D97-AF65-F5344CB8AC3E}">
        <p14:creationId xmlns:p14="http://schemas.microsoft.com/office/powerpoint/2010/main" val="32122946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4183</TotalTime>
  <Words>5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DESCAMPS</dc:creator>
  <cp:lastModifiedBy>Valérie NICOLAS</cp:lastModifiedBy>
  <cp:revision>11</cp:revision>
  <dcterms:created xsi:type="dcterms:W3CDTF">2020-10-09T12:14:27Z</dcterms:created>
  <dcterms:modified xsi:type="dcterms:W3CDTF">2021-10-15T07:48:37Z</dcterms:modified>
</cp:coreProperties>
</file>