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E376"/>
    <a:srgbClr val="1AB100"/>
    <a:srgbClr val="E7F0ED"/>
    <a:srgbClr val="B7D4D0"/>
    <a:srgbClr val="DFD100"/>
    <a:srgbClr val="025E6F"/>
    <a:srgbClr val="FFA336"/>
    <a:srgbClr val="FF6356"/>
    <a:srgbClr val="09C3AB"/>
    <a:srgbClr val="B5E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HUPEZ" userId="11cb0121-3dad-41e1-8608-0b92eb9b64db" providerId="ADAL" clId="{A9C87728-8186-47A9-8271-709D0072663A}"/>
    <pc:docChg chg="delSld">
      <pc:chgData name="Martin HUPEZ" userId="11cb0121-3dad-41e1-8608-0b92eb9b64db" providerId="ADAL" clId="{A9C87728-8186-47A9-8271-709D0072663A}" dt="2022-01-19T10:04:08.208" v="1" actId="47"/>
      <pc:docMkLst>
        <pc:docMk/>
      </pc:docMkLst>
      <pc:sldChg chg="del">
        <pc:chgData name="Martin HUPEZ" userId="11cb0121-3dad-41e1-8608-0b92eb9b64db" providerId="ADAL" clId="{A9C87728-8186-47A9-8271-709D0072663A}" dt="2022-01-19T10:04:03.928" v="0" actId="47"/>
        <pc:sldMkLst>
          <pc:docMk/>
          <pc:sldMk cId="1337422673" sldId="256"/>
        </pc:sldMkLst>
      </pc:sldChg>
      <pc:sldChg chg="del">
        <pc:chgData name="Martin HUPEZ" userId="11cb0121-3dad-41e1-8608-0b92eb9b64db" providerId="ADAL" clId="{A9C87728-8186-47A9-8271-709D0072663A}" dt="2022-01-19T10:04:03.928" v="0" actId="47"/>
        <pc:sldMkLst>
          <pc:docMk/>
          <pc:sldMk cId="1092903548" sldId="257"/>
        </pc:sldMkLst>
      </pc:sldChg>
      <pc:sldChg chg="del">
        <pc:chgData name="Martin HUPEZ" userId="11cb0121-3dad-41e1-8608-0b92eb9b64db" providerId="ADAL" clId="{A9C87728-8186-47A9-8271-709D0072663A}" dt="2022-01-19T10:04:03.928" v="0" actId="47"/>
        <pc:sldMkLst>
          <pc:docMk/>
          <pc:sldMk cId="944672574" sldId="258"/>
        </pc:sldMkLst>
      </pc:sldChg>
      <pc:sldChg chg="del">
        <pc:chgData name="Martin HUPEZ" userId="11cb0121-3dad-41e1-8608-0b92eb9b64db" providerId="ADAL" clId="{A9C87728-8186-47A9-8271-709D0072663A}" dt="2022-01-19T10:04:03.928" v="0" actId="47"/>
        <pc:sldMkLst>
          <pc:docMk/>
          <pc:sldMk cId="2709908375" sldId="259"/>
        </pc:sldMkLst>
      </pc:sldChg>
      <pc:sldChg chg="del">
        <pc:chgData name="Martin HUPEZ" userId="11cb0121-3dad-41e1-8608-0b92eb9b64db" providerId="ADAL" clId="{A9C87728-8186-47A9-8271-709D0072663A}" dt="2022-01-19T10:04:03.928" v="0" actId="47"/>
        <pc:sldMkLst>
          <pc:docMk/>
          <pc:sldMk cId="4253610120" sldId="260"/>
        </pc:sldMkLst>
      </pc:sldChg>
      <pc:sldChg chg="del">
        <pc:chgData name="Martin HUPEZ" userId="11cb0121-3dad-41e1-8608-0b92eb9b64db" providerId="ADAL" clId="{A9C87728-8186-47A9-8271-709D0072663A}" dt="2022-01-19T10:04:08.208" v="1" actId="47"/>
        <pc:sldMkLst>
          <pc:docMk/>
          <pc:sldMk cId="1297722374" sldId="261"/>
        </pc:sldMkLst>
      </pc:sldChg>
      <pc:sldChg chg="del">
        <pc:chgData name="Martin HUPEZ" userId="11cb0121-3dad-41e1-8608-0b92eb9b64db" providerId="ADAL" clId="{A9C87728-8186-47A9-8271-709D0072663A}" dt="2022-01-19T10:04:08.208" v="1" actId="47"/>
        <pc:sldMkLst>
          <pc:docMk/>
          <pc:sldMk cId="3035043218" sldId="262"/>
        </pc:sldMkLst>
      </pc:sldChg>
      <pc:sldChg chg="del">
        <pc:chgData name="Martin HUPEZ" userId="11cb0121-3dad-41e1-8608-0b92eb9b64db" providerId="ADAL" clId="{A9C87728-8186-47A9-8271-709D0072663A}" dt="2022-01-19T10:04:08.208" v="1" actId="47"/>
        <pc:sldMkLst>
          <pc:docMk/>
          <pc:sldMk cId="579243915" sldId="263"/>
        </pc:sldMkLst>
      </pc:sldChg>
      <pc:sldChg chg="del">
        <pc:chgData name="Martin HUPEZ" userId="11cb0121-3dad-41e1-8608-0b92eb9b64db" providerId="ADAL" clId="{A9C87728-8186-47A9-8271-709D0072663A}" dt="2022-01-19T10:04:08.208" v="1" actId="47"/>
        <pc:sldMkLst>
          <pc:docMk/>
          <pc:sldMk cId="2068046954" sldId="264"/>
        </pc:sldMkLst>
      </pc:sldChg>
      <pc:sldChg chg="del">
        <pc:chgData name="Martin HUPEZ" userId="11cb0121-3dad-41e1-8608-0b92eb9b64db" providerId="ADAL" clId="{A9C87728-8186-47A9-8271-709D0072663A}" dt="2022-01-19T10:04:08.208" v="1" actId="47"/>
        <pc:sldMkLst>
          <pc:docMk/>
          <pc:sldMk cId="3860535083" sldId="265"/>
        </pc:sldMkLst>
      </pc:sldChg>
      <pc:sldChg chg="del">
        <pc:chgData name="Martin HUPEZ" userId="11cb0121-3dad-41e1-8608-0b92eb9b64db" providerId="ADAL" clId="{A9C87728-8186-47A9-8271-709D0072663A}" dt="2022-01-19T10:04:08.208" v="1" actId="47"/>
        <pc:sldMkLst>
          <pc:docMk/>
          <pc:sldMk cId="2104253772" sldId="266"/>
        </pc:sldMkLst>
      </pc:sldChg>
      <pc:sldChg chg="del">
        <pc:chgData name="Martin HUPEZ" userId="11cb0121-3dad-41e1-8608-0b92eb9b64db" providerId="ADAL" clId="{A9C87728-8186-47A9-8271-709D0072663A}" dt="2022-01-19T10:04:03.928" v="0" actId="47"/>
        <pc:sldMkLst>
          <pc:docMk/>
          <pc:sldMk cId="4170191601" sldId="267"/>
        </pc:sldMkLst>
      </pc:sldChg>
      <pc:sldChg chg="del">
        <pc:chgData name="Martin HUPEZ" userId="11cb0121-3dad-41e1-8608-0b92eb9b64db" providerId="ADAL" clId="{A9C87728-8186-47A9-8271-709D0072663A}" dt="2022-01-19T10:04:03.928" v="0" actId="47"/>
        <pc:sldMkLst>
          <pc:docMk/>
          <pc:sldMk cId="1941903041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DAE102-9D47-4E0A-B256-54E312166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9D0D78-F2F4-4A53-8163-FF33430B1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85D5FD-C368-43B4-8027-D80CA6EA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D69301-5EC7-4DB9-B461-2CBD7BD7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935EAB-8570-465D-B454-743CC639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34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1FA60D-BB42-4D23-BEFA-B05092EFF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A2CB62-11B7-4D83-A4AC-496AE551B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27F091-94CF-4626-AE05-C257FBB8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756C23-C36B-41FE-9E62-ACEF371F6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F0A29E-6D40-409A-80E6-7A1E7B28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571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7508A44-0A34-4128-86C6-7B51A75AA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63FBC6-BF11-46A5-8979-D26F52E63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BA84D5-69E6-41E1-A8C4-097C3EE7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9DA03A-F5ED-4D6F-BCD7-8E8D93F1A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A492E-E5BF-4C17-9559-21DBC5475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376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FAC002-20C1-4B39-9954-0A29DB974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7569E2-E279-4AED-BE28-DA27D50A2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2EC23A-5F26-4258-A63F-AFB508FC3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4104A-1C9B-4927-9224-3F521178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16F61B-E481-4A4B-8416-C0CB4871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30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FA16A-8B68-4421-B899-493755EE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9D56FF-F3D9-4C66-8E46-46FD4C911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E2DC42-0534-4E7C-A2BC-2D4993AB4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950DC0-BCCD-403F-BF6B-99B875BF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D15DF3-9CDF-4C07-BF87-109740D52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1772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478599-F3F3-4FC4-96D7-3BF4711A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5C0D18-68E6-4849-A471-933A25007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6AB1A2-8DDF-4070-B1DF-1F6318ADA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77E302-57EA-4C58-A011-9A78AF228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C84178-3460-4FCE-A198-AF182FFA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461861-8A2F-44DB-839F-A39117AD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183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35D2E3-99A6-4836-AE0E-3DE3B870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E226FF-BD03-4D23-80A5-466258D9E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454DDB-C5A3-4974-981A-E80211263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4D1E6A-8AB4-42F8-AD0E-708CADFE7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603EA44-EA5D-437E-AC18-6E9F2ACCFD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3A3B6BB-E9CF-4FF1-B8A6-11238666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318FE2-040A-4F21-B3B9-4BD99D2CE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F3FEFF-5120-4AE9-A457-F1773B5AB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3963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09C77-81CA-4C1E-B075-5361C888E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B673A6-CBAE-43D3-B37D-032F2978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54A900-8990-411D-8924-DC5D76D53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9786D2-EF76-4D9E-AF6C-C554DC982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971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05C3D7B-2F54-4742-A933-984149AFB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9E55671-52E7-4962-9505-DE17F048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9A7B26-6F83-404E-AC7D-A08450AD3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1424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95F0A-4F51-4449-808A-DD8869285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30D3B2-E52E-4385-917D-4B985325E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D7DE32-64B8-4192-903C-1BF0194EA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090551-719C-48C7-B7BE-DFD77F8A8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65DA90-C509-4909-B921-3C56ED669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BBC615-43F5-43C5-B39D-945914525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273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235914-ECD7-445F-9AB5-EFFF5058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7C2298-3F63-48FB-BF07-3AEBB32CC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E916B2-1717-481C-AB53-28C11701C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A386CD-6D8D-40A0-B1F4-14E5C652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AB2241-083C-4ED2-991B-07982695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D221DC-8F5E-47EB-BEDA-2FED15F18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419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F0D6D93-9BCD-4317-AC5D-FC86CA7FB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29CBFE-6FD5-48EF-B5BE-22E46CF04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8C7B66-4207-4F87-941A-738D106FD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B5108-0257-4E15-95A5-FE0F1515F4D7}" type="datetimeFigureOut">
              <a:rPr lang="fr-BE" smtClean="0"/>
              <a:t>18-01-22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6E530E-6626-47B3-A7F7-92B408564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D7B3F4-D78E-4EB3-BA8E-578BD9149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A67C-EF01-400E-9896-1D98C14119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7957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stainable Energy Communities | Energy Efficiency Agency Dublin | Codema">
            <a:extLst>
              <a:ext uri="{FF2B5EF4-FFF2-40B4-BE49-F238E27FC236}">
                <a16:creationId xmlns:a16="http://schemas.microsoft.com/office/drawing/2014/main" id="{740FCF98-0C97-4C96-9E2D-4A3714DA7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841" y="3151104"/>
            <a:ext cx="4599064" cy="306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4F77D15-CD94-4D98-B8FF-AABB66BCD1A5}"/>
              </a:ext>
            </a:extLst>
          </p:cNvPr>
          <p:cNvSpPr/>
          <p:nvPr/>
        </p:nvSpPr>
        <p:spPr>
          <a:xfrm>
            <a:off x="542486" y="1731523"/>
            <a:ext cx="7150217" cy="1744331"/>
          </a:xfrm>
          <a:prstGeom prst="rect">
            <a:avLst/>
          </a:prstGeom>
          <a:solidFill>
            <a:srgbClr val="E7F0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63AF82ED-EAC6-4347-8D18-4C39F81C4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2488" y="1924953"/>
            <a:ext cx="7150217" cy="1597798"/>
          </a:xfrm>
        </p:spPr>
        <p:txBody>
          <a:bodyPr anchor="t">
            <a:normAutofit/>
          </a:bodyPr>
          <a:lstStyle/>
          <a:p>
            <a:pPr algn="l"/>
            <a:r>
              <a:rPr lang="en-US" sz="3200" b="0">
                <a:solidFill>
                  <a:srgbClr val="09C3AB"/>
                </a:solidFill>
                <a:latin typeface="Helvetica Neue"/>
              </a:rPr>
              <a:t>Enabling Mutualization and Prosumer Empowerment for Collective-Centric Optimization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3BEDA61-DF5B-440C-8712-5B2F31843BAA}"/>
              </a:ext>
            </a:extLst>
          </p:cNvPr>
          <p:cNvSpPr txBox="1">
            <a:spLocks/>
          </p:cNvSpPr>
          <p:nvPr/>
        </p:nvSpPr>
        <p:spPr bwMode="auto">
          <a:xfrm>
            <a:off x="542488" y="3431031"/>
            <a:ext cx="7066327" cy="567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fr-BE" sz="5400" b="1" kern="1200">
                <a:solidFill>
                  <a:schemeClr val="accent2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Calibri" pitchFamily="34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Calibri" pitchFamily="34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Calibri" pitchFamily="34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Calibri" pitchFamily="34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C44C4C"/>
                </a:solidFill>
                <a:latin typeface="Calibri" pitchFamily="34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C44C4C"/>
                </a:solidFill>
                <a:latin typeface="Calibri" pitchFamily="34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C44C4C"/>
                </a:solidFill>
                <a:latin typeface="Calibri" pitchFamily="34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C44C4C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/>
            <a:r>
              <a:rPr lang="en-US" sz="2800" b="0">
                <a:solidFill>
                  <a:schemeClr val="tx1"/>
                </a:solidFill>
                <a:latin typeface="Helvetica Neue"/>
              </a:rPr>
              <a:t>Towards Responsible Energy Communities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3721A1-AA22-4AAE-A063-CD01AA110712}"/>
              </a:ext>
            </a:extLst>
          </p:cNvPr>
          <p:cNvSpPr txBox="1"/>
          <p:nvPr/>
        </p:nvSpPr>
        <p:spPr>
          <a:xfrm>
            <a:off x="1883092" y="5488340"/>
            <a:ext cx="60946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BE" sz="2400" b="1">
                <a:latin typeface="Helvetica Neue"/>
              </a:rPr>
              <a:t>par Monsieur Martin HUPEZ</a:t>
            </a:r>
            <a:endParaRPr lang="fr-BE" sz="2400">
              <a:latin typeface="Helvetica Neue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7B0672A-69ED-4E49-9CED-20915B2FEE42}"/>
              </a:ext>
            </a:extLst>
          </p:cNvPr>
          <p:cNvSpPr txBox="1"/>
          <p:nvPr/>
        </p:nvSpPr>
        <p:spPr>
          <a:xfrm>
            <a:off x="186654" y="6161525"/>
            <a:ext cx="117173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BE" sz="2400">
                <a:latin typeface="Century Gothic" panose="020B0502020202020204" pitchFamily="34" charset="0"/>
              </a:rPr>
              <a:t>Mardi 22 février 2022 à 10h, Auditoire 11, rue de Houdain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9E52E4D-E566-4E70-926F-F63591ED0EC8}"/>
              </a:ext>
            </a:extLst>
          </p:cNvPr>
          <p:cNvSpPr txBox="1"/>
          <p:nvPr/>
        </p:nvSpPr>
        <p:spPr>
          <a:xfrm>
            <a:off x="542487" y="402066"/>
            <a:ext cx="104806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>
                <a:latin typeface="Century Gothic" panose="020B0502020202020204" pitchFamily="34" charset="0"/>
              </a:rPr>
              <a:t>Défense publique de thèse de doctorat </a:t>
            </a:r>
            <a:endParaRPr lang="fr-BE" sz="4000">
              <a:latin typeface="Century Gothic" panose="020B0502020202020204" pitchFamily="34" charset="0"/>
            </a:endParaRPr>
          </a:p>
        </p:txBody>
      </p:sp>
      <p:pic>
        <p:nvPicPr>
          <p:cNvPr id="14" name="Image 13" descr="Une image contenant personne, mur, homme, intérieur&#10;&#10;Description générée automatiquement">
            <a:extLst>
              <a:ext uri="{FF2B5EF4-FFF2-40B4-BE49-F238E27FC236}">
                <a16:creationId xmlns:a16="http://schemas.microsoft.com/office/drawing/2014/main" id="{253529C8-E033-4195-A2A5-85F06BE180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87" y="4351153"/>
            <a:ext cx="1239937" cy="1600647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18A7746-A398-4460-890C-CE56BC32D026}"/>
              </a:ext>
            </a:extLst>
          </p:cNvPr>
          <p:cNvSpPr txBox="1"/>
          <p:nvPr/>
        </p:nvSpPr>
        <p:spPr>
          <a:xfrm>
            <a:off x="1883092" y="4369560"/>
            <a:ext cx="313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latin typeface="Helvetica Neue"/>
              </a:rPr>
              <a:t>(langue de l’exposé : FR)</a:t>
            </a:r>
            <a:endParaRPr lang="fr-BE">
              <a:latin typeface="Helvetica Neue"/>
            </a:endParaRPr>
          </a:p>
        </p:txBody>
      </p:sp>
      <p:pic>
        <p:nvPicPr>
          <p:cNvPr id="13314" name="Picture 2" descr="Community, happy, many, people icon - Download on Iconfinder">
            <a:extLst>
              <a:ext uri="{FF2B5EF4-FFF2-40B4-BE49-F238E27FC236}">
                <a16:creationId xmlns:a16="http://schemas.microsoft.com/office/drawing/2014/main" id="{E6C0E3D3-8408-42F7-B12B-FA4B58C4E7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80" b="34651"/>
          <a:stretch/>
        </p:blipFill>
        <p:spPr bwMode="auto">
          <a:xfrm>
            <a:off x="10461072" y="4685455"/>
            <a:ext cx="1375794" cy="43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Windmills Vector Silhouettes | Windmill, Windmill tattoo, Wind tattoo">
            <a:extLst>
              <a:ext uri="{FF2B5EF4-FFF2-40B4-BE49-F238E27FC236}">
                <a16:creationId xmlns:a16="http://schemas.microsoft.com/office/drawing/2014/main" id="{C69FAC43-100E-4490-9C17-ED6DA6119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8"/>
          <a:stretch/>
        </p:blipFill>
        <p:spPr bwMode="auto">
          <a:xfrm>
            <a:off x="10704352" y="2900646"/>
            <a:ext cx="1199625" cy="89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5658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FDAF011AB92C4E9763C9E10EED709C" ma:contentTypeVersion="13" ma:contentTypeDescription="Crée un document." ma:contentTypeScope="" ma:versionID="3d4b645d8a3253bd0af43940911241e4">
  <xsd:schema xmlns:xsd="http://www.w3.org/2001/XMLSchema" xmlns:xs="http://www.w3.org/2001/XMLSchema" xmlns:p="http://schemas.microsoft.com/office/2006/metadata/properties" xmlns:ns3="70a258a3-4df0-4019-a04c-4b3f8f94534b" xmlns:ns4="1340d0da-773a-4d1a-9ed7-44dc7b5683c3" targetNamespace="http://schemas.microsoft.com/office/2006/metadata/properties" ma:root="true" ma:fieldsID="5005bbb256ff181decb648e68a8d2f7d" ns3:_="" ns4:_="">
    <xsd:import namespace="70a258a3-4df0-4019-a04c-4b3f8f94534b"/>
    <xsd:import namespace="1340d0da-773a-4d1a-9ed7-44dc7b5683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258a3-4df0-4019-a04c-4b3f8f945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0d0da-773a-4d1a-9ed7-44dc7b5683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90A8B1-565F-4C7E-A2D5-7E1FD6C32F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B2841A-9430-480C-A66F-4B6D8244A9C6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70a258a3-4df0-4019-a04c-4b3f8f94534b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1340d0da-773a-4d1a-9ed7-44dc7b5683c3"/>
  </ds:schemaRefs>
</ds:datastoreItem>
</file>

<file path=customXml/itemProps3.xml><?xml version="1.0" encoding="utf-8"?>
<ds:datastoreItem xmlns:ds="http://schemas.openxmlformats.org/officeDocument/2006/customXml" ds:itemID="{676B8506-AA6B-461C-A38A-F9A073495746}">
  <ds:schemaRefs>
    <ds:schemaRef ds:uri="1340d0da-773a-4d1a-9ed7-44dc7b5683c3"/>
    <ds:schemaRef ds:uri="70a258a3-4df0-4019-a04c-4b3f8f9453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de bois]]</Template>
  <TotalTime>910</TotalTime>
  <Words>42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Helvetica Neue</vt:lpstr>
      <vt:lpstr>Thème Office</vt:lpstr>
      <vt:lpstr>Enabling Mutualization and Prosumer Empowerment for Collective-Centric Optimization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Mutualization and Prosumer Empowerment for Collective-Centric Optimization</dc:title>
  <dc:creator>Martin HUPEZ</dc:creator>
  <cp:lastModifiedBy>Martin HUPEZ</cp:lastModifiedBy>
  <cp:revision>2</cp:revision>
  <dcterms:created xsi:type="dcterms:W3CDTF">2022-01-18T14:41:49Z</dcterms:created>
  <dcterms:modified xsi:type="dcterms:W3CDTF">2022-01-19T10:04:12Z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0x0101003EFDAF011AB92C4E9763C9E10EED709C</vt:lpwstr>
  </property>
</Properties>
</file>