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custShowLst>
    <p:custShow name="Diaporama personnalisé 1" id="0">
      <p:sldLst>
        <p:sld r:id="rId2"/>
      </p:sldLst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2140" autoAdjust="0"/>
  </p:normalViewPr>
  <p:slideViewPr>
    <p:cSldViewPr snapToGrid="0">
      <p:cViewPr varScale="1">
        <p:scale>
          <a:sx n="67" d="100"/>
          <a:sy n="67" d="100"/>
        </p:scale>
        <p:origin x="10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DOPCHIE" userId="360c6062-6bdf-415f-b799-ccb1ad44ba9d" providerId="ADAL" clId="{0F04F1C6-9988-42FD-A98A-305297D41C70}"/>
    <pc:docChg chg="custSel modSld">
      <pc:chgData name="Christine DOPCHIE" userId="360c6062-6bdf-415f-b799-ccb1ad44ba9d" providerId="ADAL" clId="{0F04F1C6-9988-42FD-A98A-305297D41C70}" dt="2024-12-03T08:50:45.449" v="48" actId="313"/>
      <pc:docMkLst>
        <pc:docMk/>
      </pc:docMkLst>
      <pc:sldChg chg="modSp mod">
        <pc:chgData name="Christine DOPCHIE" userId="360c6062-6bdf-415f-b799-ccb1ad44ba9d" providerId="ADAL" clId="{0F04F1C6-9988-42FD-A98A-305297D41C70}" dt="2024-12-03T08:50:45.449" v="48" actId="313"/>
        <pc:sldMkLst>
          <pc:docMk/>
          <pc:sldMk cId="2207326147" sldId="261"/>
        </pc:sldMkLst>
      </pc:sldChg>
    </pc:docChg>
  </pc:docChgLst>
  <pc:docChgLst>
    <pc:chgData name="Christine DOPCHIE" userId="360c6062-6bdf-415f-b799-ccb1ad44ba9d" providerId="ADAL" clId="{B33F1121-50FC-4C8B-9688-1FA037120DD6}"/>
    <pc:docChg chg="custSel modSld">
      <pc:chgData name="Christine DOPCHIE" userId="360c6062-6bdf-415f-b799-ccb1ad44ba9d" providerId="ADAL" clId="{B33F1121-50FC-4C8B-9688-1FA037120DD6}" dt="2025-06-17T08:06:23.638" v="427" actId="20577"/>
      <pc:docMkLst>
        <pc:docMk/>
      </pc:docMkLst>
      <pc:sldChg chg="modSp mod">
        <pc:chgData name="Christine DOPCHIE" userId="360c6062-6bdf-415f-b799-ccb1ad44ba9d" providerId="ADAL" clId="{B33F1121-50FC-4C8B-9688-1FA037120DD6}" dt="2025-06-17T08:06:23.638" v="427" actId="20577"/>
        <pc:sldMkLst>
          <pc:docMk/>
          <pc:sldMk cId="2207326147" sldId="261"/>
        </pc:sldMkLst>
        <pc:spChg chg="mod">
          <ac:chgData name="Christine DOPCHIE" userId="360c6062-6bdf-415f-b799-ccb1ad44ba9d" providerId="ADAL" clId="{B33F1121-50FC-4C8B-9688-1FA037120DD6}" dt="2025-06-17T08:06:23.638" v="427" actId="20577"/>
          <ac:spMkLst>
            <pc:docMk/>
            <pc:sldMk cId="2207326147" sldId="261"/>
            <ac:spMk id="11" creationId="{00000000-0000-0000-0000-000000000000}"/>
          </ac:spMkLst>
        </pc:spChg>
      </pc:sldChg>
    </pc:docChg>
  </pc:docChgLst>
  <pc:docChgLst>
    <pc:chgData name="Christine DOPCHIE" userId="360c6062-6bdf-415f-b799-ccb1ad44ba9d" providerId="ADAL" clId="{7BF501EC-0833-4ADE-84FB-A5A58DBAE155}"/>
    <pc:docChg chg="custSel modSld">
      <pc:chgData name="Christine DOPCHIE" userId="360c6062-6bdf-415f-b799-ccb1ad44ba9d" providerId="ADAL" clId="{7BF501EC-0833-4ADE-84FB-A5A58DBAE155}" dt="2025-01-24T12:27:30.442" v="63" actId="20577"/>
      <pc:docMkLst>
        <pc:docMk/>
      </pc:docMkLst>
      <pc:sldChg chg="modSp mod">
        <pc:chgData name="Christine DOPCHIE" userId="360c6062-6bdf-415f-b799-ccb1ad44ba9d" providerId="ADAL" clId="{7BF501EC-0833-4ADE-84FB-A5A58DBAE155}" dt="2025-01-24T12:27:30.442" v="63" actId="20577"/>
        <pc:sldMkLst>
          <pc:docMk/>
          <pc:sldMk cId="2207326147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3E066-82CA-4434-9F49-021E3391080A}" type="datetimeFigureOut">
              <a:rPr lang="fr-BE" smtClean="0"/>
              <a:t>17-06-25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9848D-18D3-4EE6-A52A-A01D6ABA7A6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8706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9848D-18D3-4EE6-A52A-A01D6ABA7A6F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20311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chemeClr val="tx1"/>
            </a:gs>
            <a:gs pos="0">
              <a:schemeClr val="accent2">
                <a:lumMod val="5000"/>
                <a:lumOff val="95000"/>
              </a:schemeClr>
            </a:gs>
            <a:gs pos="64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47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2"/>
          <p:cNvSpPr txBox="1">
            <a:spLocks/>
          </p:cNvSpPr>
          <p:nvPr/>
        </p:nvSpPr>
        <p:spPr>
          <a:xfrm>
            <a:off x="527162" y="1163781"/>
            <a:ext cx="7999970" cy="36044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fr-BE" sz="36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endParaRPr lang="fr-BE" sz="36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endParaRPr lang="fr-BE" sz="36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fr-BE" sz="3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fr-BE" sz="3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endParaRPr lang="fr-BE" sz="3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endParaRPr lang="fr-BE" sz="3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fr-BE" sz="3000" b="1" dirty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«</a:t>
            </a:r>
            <a:r>
              <a:rPr lang="fr-FR" sz="3000" b="1" dirty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Titre</a:t>
            </a:r>
            <a:r>
              <a:rPr lang="fr-BE" sz="3000" b="1" dirty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» </a:t>
            </a:r>
          </a:p>
          <a:p>
            <a:pPr marL="0" indent="0">
              <a:buNone/>
            </a:pPr>
            <a:endParaRPr lang="fr-BE" sz="3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fr-BE" sz="3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fr-BE" sz="3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fr-BE" sz="3000" b="1" dirty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par Madame Roya MALEKKHOUYAN</a:t>
            </a:r>
          </a:p>
          <a:p>
            <a:pPr marL="0" indent="0" algn="ctr">
              <a:buNone/>
            </a:pPr>
            <a:endParaRPr lang="fr-BE" sz="3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fr-BE" sz="30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fr-BE" sz="3000" dirty="0">
                <a:latin typeface="Century Gothic" panose="020B0502020202020204" pitchFamily="34" charset="0"/>
              </a:rPr>
              <a:t>Le mardi 1</a:t>
            </a:r>
            <a:r>
              <a:rPr lang="fr-BE" sz="3000" baseline="30000" dirty="0">
                <a:latin typeface="Century Gothic" panose="020B0502020202020204" pitchFamily="34" charset="0"/>
              </a:rPr>
              <a:t>er</a:t>
            </a:r>
            <a:r>
              <a:rPr lang="fr-BE" sz="3000" dirty="0">
                <a:latin typeface="Century Gothic" panose="020B0502020202020204" pitchFamily="34" charset="0"/>
              </a:rPr>
              <a:t> juillet 2025 à 9h, Salle </a:t>
            </a:r>
            <a:r>
              <a:rPr lang="fr-BE" sz="3000" dirty="0" err="1">
                <a:latin typeface="Century Gothic" panose="020B0502020202020204" pitchFamily="34" charset="0"/>
              </a:rPr>
              <a:t>Macquet</a:t>
            </a:r>
            <a:r>
              <a:rPr lang="fr-BE" sz="3000" dirty="0">
                <a:latin typeface="Century Gothic" panose="020B0502020202020204" pitchFamily="34" charset="0"/>
              </a:rPr>
              <a:t> boulevard Dolez</a:t>
            </a:r>
            <a:r>
              <a:rPr lang="fr-BE" sz="3000">
                <a:latin typeface="Century Gothic" panose="020B0502020202020204" pitchFamily="34" charset="0"/>
              </a:rPr>
              <a:t>, 31</a:t>
            </a:r>
            <a:endParaRPr lang="fr-BE" sz="3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fr-BE" sz="3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fr-BE" sz="36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fr-BE" sz="36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fr-BE" sz="36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99969" y="332784"/>
            <a:ext cx="1019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chemeClr val="bg2"/>
                </a:solidFill>
              </a:rPr>
              <a:t>Défense publique de thèse de doctorat </a:t>
            </a:r>
            <a:endParaRPr lang="fr-BE" sz="4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32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élest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TC103457452[[fn=Ciel]]</Template>
  <TotalTime>1432</TotalTime>
  <Words>28</Words>
  <Application>Microsoft Office PowerPoint</Application>
  <PresentationFormat>Grand écran</PresentationFormat>
  <Paragraphs>19</Paragraphs>
  <Slides>1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  <vt:variant>
        <vt:lpstr>Diaporamas personnalisés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Céleste</vt:lpstr>
      <vt:lpstr>Présentation PowerPoint</vt:lpstr>
      <vt:lpstr>Diaporama personnalisé 1</vt:lpstr>
    </vt:vector>
  </TitlesOfParts>
  <Company>Université de Mons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Bougez-vous!</dc:title>
  <dc:creator>Pierre DEHOMBREUX</dc:creator>
  <cp:lastModifiedBy>Christine DOPCHIE</cp:lastModifiedBy>
  <cp:revision>50</cp:revision>
  <dcterms:created xsi:type="dcterms:W3CDTF">2014-11-06T18:47:58Z</dcterms:created>
  <dcterms:modified xsi:type="dcterms:W3CDTF">2025-06-17T08:06:29Z</dcterms:modified>
</cp:coreProperties>
</file>