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3" r:id="rId1"/>
  </p:sldMasterIdLst>
  <p:notesMasterIdLst>
    <p:notesMasterId r:id="rId7"/>
  </p:notesMasterIdLst>
  <p:handoutMasterIdLst>
    <p:handoutMasterId r:id="rId8"/>
  </p:handoutMasterIdLst>
  <p:sldIdLst>
    <p:sldId id="256" r:id="rId2"/>
    <p:sldId id="260" r:id="rId3"/>
    <p:sldId id="261" r:id="rId4"/>
    <p:sldId id="258" r:id="rId5"/>
    <p:sldId id="262" r:id="rId6"/>
  </p:sldIdLst>
  <p:sldSz cx="12192000" cy="6858000"/>
  <p:notesSz cx="6858000" cy="9144000"/>
  <p:custDataLst>
    <p:tags r:id="rId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ogress Indicator" initials="pi"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C65FC"/>
    <a:srgbClr val="31FF01"/>
    <a:srgbClr val="C40C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660636-0BE8-4F1A-A5B9-69D9586C3573}" v="25" dt="2025-04-17T19:25:34.655"/>
  </p1510:revLst>
</p1510:revInfo>
</file>

<file path=ppt/tableStyles.xml><?xml version="1.0" encoding="utf-8"?>
<a:tblStyleLst xmlns:a="http://schemas.openxmlformats.org/drawingml/2006/main" def="{5C22544A-7EE6-4342-B048-85BDC9FD1C3A}">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4" autoAdjust="0"/>
    <p:restoredTop sz="94660"/>
  </p:normalViewPr>
  <p:slideViewPr>
    <p:cSldViewPr snapToGrid="0">
      <p:cViewPr varScale="1">
        <p:scale>
          <a:sx n="131" d="100"/>
          <a:sy n="131" d="100"/>
        </p:scale>
        <p:origin x="144" y="91"/>
      </p:cViewPr>
      <p:guideLst/>
    </p:cSldViewPr>
  </p:slideViewPr>
  <p:notesTextViewPr>
    <p:cViewPr>
      <p:scale>
        <a:sx n="3" d="2"/>
        <a:sy n="3" d="2"/>
      </p:scale>
      <p:origin x="0" y="0"/>
    </p:cViewPr>
  </p:notesTextViewPr>
  <p:notesViewPr>
    <p:cSldViewPr snapToGrid="0">
      <p:cViewPr varScale="1">
        <p:scale>
          <a:sx n="105" d="100"/>
          <a:sy n="105" d="100"/>
        </p:scale>
        <p:origin x="3826" y="62"/>
      </p:cViewPr>
      <p:guideLst/>
    </p:cSldViewPr>
  </p:notes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tags" Target="tags/tag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çois DUCOBU" userId="afc45963-0550-4e69-95e4-c2b2b9e99fb4" providerId="ADAL" clId="{31D2E163-0791-49B2-8BF1-AD33C483A375}"/>
    <pc:docChg chg="undo custSel modMainMaster">
      <pc:chgData name="François DUCOBU" userId="afc45963-0550-4e69-95e4-c2b2b9e99fb4" providerId="ADAL" clId="{31D2E163-0791-49B2-8BF1-AD33C483A375}" dt="2025-04-12T19:55:28.716" v="588" actId="167"/>
      <pc:docMkLst>
        <pc:docMk/>
      </pc:docMkLst>
      <pc:sldMasterChg chg="addSp delSp modSp mod modSldLayout">
        <pc:chgData name="François DUCOBU" userId="afc45963-0550-4e69-95e4-c2b2b9e99fb4" providerId="ADAL" clId="{31D2E163-0791-49B2-8BF1-AD33C483A375}" dt="2025-04-12T19:55:28.716" v="588" actId="167"/>
        <pc:sldMasterMkLst>
          <pc:docMk/>
          <pc:sldMasterMk cId="773359457" sldId="2147483683"/>
        </pc:sldMasterMkLst>
        <pc:spChg chg="mod">
          <ac:chgData name="François DUCOBU" userId="afc45963-0550-4e69-95e4-c2b2b9e99fb4" providerId="ADAL" clId="{31D2E163-0791-49B2-8BF1-AD33C483A375}" dt="2025-04-12T19:48:04.323" v="561" actId="14100"/>
          <ac:spMkLst>
            <pc:docMk/>
            <pc:sldMasterMk cId="773359457" sldId="2147483683"/>
            <ac:spMk id="4" creationId="{3D9A45CF-D877-9374-F596-153056E70BE1}"/>
          </ac:spMkLst>
        </pc:spChg>
        <pc:picChg chg="mod">
          <ac:chgData name="François DUCOBU" userId="afc45963-0550-4e69-95e4-c2b2b9e99fb4" providerId="ADAL" clId="{31D2E163-0791-49B2-8BF1-AD33C483A375}" dt="2025-04-12T19:53:26.973" v="582" actId="1036"/>
          <ac:picMkLst>
            <pc:docMk/>
            <pc:sldMasterMk cId="773359457" sldId="2147483683"/>
            <ac:picMk id="23" creationId="{6EC332CA-02B0-BA5B-FA28-D10CB5F45041}"/>
          </ac:picMkLst>
        </pc:picChg>
        <pc:picChg chg="mod">
          <ac:chgData name="François DUCOBU" userId="afc45963-0550-4e69-95e4-c2b2b9e99fb4" providerId="ADAL" clId="{31D2E163-0791-49B2-8BF1-AD33C483A375}" dt="2025-04-12T19:42:08.892" v="179" actId="1076"/>
          <ac:picMkLst>
            <pc:docMk/>
            <pc:sldMasterMk cId="773359457" sldId="2147483683"/>
            <ac:picMk id="25" creationId="{675792BA-BAD2-2727-2638-D55328FC122E}"/>
          </ac:picMkLst>
        </pc:picChg>
        <pc:sldLayoutChg chg="modSp mod">
          <pc:chgData name="François DUCOBU" userId="afc45963-0550-4e69-95e4-c2b2b9e99fb4" providerId="ADAL" clId="{31D2E163-0791-49B2-8BF1-AD33C483A375}" dt="2025-04-12T19:55:28.716" v="588" actId="167"/>
          <pc:sldLayoutMkLst>
            <pc:docMk/>
            <pc:sldMasterMk cId="773359457" sldId="2147483683"/>
            <pc:sldLayoutMk cId="2151493819" sldId="2147483684"/>
          </pc:sldLayoutMkLst>
          <pc:picChg chg="mod">
            <ac:chgData name="François DUCOBU" userId="afc45963-0550-4e69-95e4-c2b2b9e99fb4" providerId="ADAL" clId="{31D2E163-0791-49B2-8BF1-AD33C483A375}" dt="2025-04-12T19:51:20.848" v="578" actId="167"/>
            <ac:picMkLst>
              <pc:docMk/>
              <pc:sldMasterMk cId="773359457" sldId="2147483683"/>
              <pc:sldLayoutMk cId="2151493819" sldId="2147483684"/>
              <ac:picMk id="6" creationId="{4CEA6338-D0F9-7EBF-DC20-CB82D7014E0F}"/>
            </ac:picMkLst>
          </pc:picChg>
          <pc:picChg chg="mod">
            <ac:chgData name="François DUCOBU" userId="afc45963-0550-4e69-95e4-c2b2b9e99fb4" providerId="ADAL" clId="{31D2E163-0791-49B2-8BF1-AD33C483A375}" dt="2025-04-12T19:55:27.695" v="587" actId="1076"/>
            <ac:picMkLst>
              <pc:docMk/>
              <pc:sldMasterMk cId="773359457" sldId="2147483683"/>
              <pc:sldLayoutMk cId="2151493819" sldId="2147483684"/>
              <ac:picMk id="22" creationId="{2981A94A-FDA9-409E-B893-3BD481AFFFFE}"/>
            </ac:picMkLst>
          </pc:picChg>
          <pc:picChg chg="mod">
            <ac:chgData name="François DUCOBU" userId="afc45963-0550-4e69-95e4-c2b2b9e99fb4" providerId="ADAL" clId="{31D2E163-0791-49B2-8BF1-AD33C483A375}" dt="2025-04-12T19:51:20.848" v="578" actId="167"/>
            <ac:picMkLst>
              <pc:docMk/>
              <pc:sldMasterMk cId="773359457" sldId="2147483683"/>
              <pc:sldLayoutMk cId="2151493819" sldId="2147483684"/>
              <ac:picMk id="26" creationId="{BA3A97A7-7DC6-1893-28A0-300E12B98289}"/>
            </ac:picMkLst>
          </pc:picChg>
          <pc:picChg chg="ord">
            <ac:chgData name="François DUCOBU" userId="afc45963-0550-4e69-95e4-c2b2b9e99fb4" providerId="ADAL" clId="{31D2E163-0791-49B2-8BF1-AD33C483A375}" dt="2025-04-12T19:55:28.716" v="588" actId="167"/>
            <ac:picMkLst>
              <pc:docMk/>
              <pc:sldMasterMk cId="773359457" sldId="2147483683"/>
              <pc:sldLayoutMk cId="2151493819" sldId="2147483684"/>
              <ac:picMk id="29" creationId="{90D1B9BA-0C37-216E-91F3-2C41C2B89353}"/>
            </ac:picMkLst>
          </pc:picChg>
        </pc:sldLayoutChg>
        <pc:sldLayoutChg chg="addSp delSp modSp mod">
          <pc:chgData name="François DUCOBU" userId="afc45963-0550-4e69-95e4-c2b2b9e99fb4" providerId="ADAL" clId="{31D2E163-0791-49B2-8BF1-AD33C483A375}" dt="2025-04-12T19:51:12.119" v="577" actId="167"/>
          <pc:sldLayoutMkLst>
            <pc:docMk/>
            <pc:sldMasterMk cId="773359457" sldId="2147483683"/>
            <pc:sldLayoutMk cId="3711995339" sldId="2147483689"/>
          </pc:sldLayoutMkLst>
          <pc:picChg chg="add mod">
            <ac:chgData name="François DUCOBU" userId="afc45963-0550-4e69-95e4-c2b2b9e99fb4" providerId="ADAL" clId="{31D2E163-0791-49B2-8BF1-AD33C483A375}" dt="2025-04-12T19:51:12.119" v="577" actId="167"/>
            <ac:picMkLst>
              <pc:docMk/>
              <pc:sldMasterMk cId="773359457" sldId="2147483683"/>
              <pc:sldLayoutMk cId="3711995339" sldId="2147483689"/>
              <ac:picMk id="6" creationId="{C522E413-1720-923F-4601-C8BB55CBE0B0}"/>
            </ac:picMkLst>
          </pc:picChg>
          <pc:picChg chg="add mod">
            <ac:chgData name="François DUCOBU" userId="afc45963-0550-4e69-95e4-c2b2b9e99fb4" providerId="ADAL" clId="{31D2E163-0791-49B2-8BF1-AD33C483A375}" dt="2025-04-12T19:51:12.119" v="577" actId="167"/>
            <ac:picMkLst>
              <pc:docMk/>
              <pc:sldMasterMk cId="773359457" sldId="2147483683"/>
              <pc:sldLayoutMk cId="3711995339" sldId="2147483689"/>
              <ac:picMk id="8" creationId="{E69DD4BB-93AC-A954-1434-03D3D649026D}"/>
            </ac:picMkLst>
          </pc:picChg>
          <pc:picChg chg="ord">
            <ac:chgData name="François DUCOBU" userId="afc45963-0550-4e69-95e4-c2b2b9e99fb4" providerId="ADAL" clId="{31D2E163-0791-49B2-8BF1-AD33C483A375}" dt="2025-04-12T19:50:53.440" v="574" actId="167"/>
            <ac:picMkLst>
              <pc:docMk/>
              <pc:sldMasterMk cId="773359457" sldId="2147483683"/>
              <pc:sldLayoutMk cId="3711995339" sldId="2147483689"/>
              <ac:picMk id="15" creationId="{54ECB2F2-F99B-21DC-8BC7-197F944B8C89}"/>
            </ac:picMkLst>
          </pc:picChg>
          <pc:picChg chg="mod">
            <ac:chgData name="François DUCOBU" userId="afc45963-0550-4e69-95e4-c2b2b9e99fb4" providerId="ADAL" clId="{31D2E163-0791-49B2-8BF1-AD33C483A375}" dt="2025-04-12T19:51:12.119" v="577" actId="167"/>
            <ac:picMkLst>
              <pc:docMk/>
              <pc:sldMasterMk cId="773359457" sldId="2147483683"/>
              <pc:sldLayoutMk cId="3711995339" sldId="2147483689"/>
              <ac:picMk id="26" creationId="{BA3A97A7-7DC6-1893-28A0-300E12B98289}"/>
            </ac:picMkLst>
          </pc:picChg>
        </pc:sldLayoutChg>
      </pc:sldMasterChg>
    </pc:docChg>
  </pc:docChgLst>
  <pc:docChgLst>
    <pc:chgData name="François DUCOBU" userId="afc45963-0550-4e69-95e4-c2b2b9e99fb4" providerId="ADAL" clId="{A88AF922-5B42-4725-83ED-3B22D7AB1973}"/>
    <pc:docChg chg="custSel modSld">
      <pc:chgData name="François DUCOBU" userId="afc45963-0550-4e69-95e4-c2b2b9e99fb4" providerId="ADAL" clId="{A88AF922-5B42-4725-83ED-3B22D7AB1973}" dt="2024-09-05T10:42:58.371" v="1" actId="27636"/>
      <pc:docMkLst>
        <pc:docMk/>
      </pc:docMkLst>
      <pc:sldChg chg="modSp mod">
        <pc:chgData name="François DUCOBU" userId="afc45963-0550-4e69-95e4-c2b2b9e99fb4" providerId="ADAL" clId="{A88AF922-5B42-4725-83ED-3B22D7AB1973}" dt="2024-09-05T10:42:58.371" v="1" actId="27636"/>
        <pc:sldMkLst>
          <pc:docMk/>
          <pc:sldMk cId="2670225586" sldId="257"/>
        </pc:sldMkLst>
      </pc:sldChg>
    </pc:docChg>
  </pc:docChgLst>
  <pc:docChgLst>
    <pc:chgData name="François DUCOBU" userId="afc45963-0550-4e69-95e4-c2b2b9e99fb4" providerId="ADAL" clId="{41A35D71-8554-4ACA-A350-ED9162A385FC}"/>
    <pc:docChg chg="custSel addSld delSld modSld sldOrd modSection">
      <pc:chgData name="François DUCOBU" userId="afc45963-0550-4e69-95e4-c2b2b9e99fb4" providerId="ADAL" clId="{41A35D71-8554-4ACA-A350-ED9162A385FC}" dt="2021-09-24T08:04:31.004" v="439" actId="20577"/>
      <pc:docMkLst>
        <pc:docMk/>
      </pc:docMkLst>
      <pc:sldChg chg="addSp delSp modSp">
        <pc:chgData name="François DUCOBU" userId="afc45963-0550-4e69-95e4-c2b2b9e99fb4" providerId="ADAL" clId="{41A35D71-8554-4ACA-A350-ED9162A385FC}" dt="2021-09-18T21:36:52.507" v="307" actId="1035"/>
        <pc:sldMkLst>
          <pc:docMk/>
          <pc:sldMk cId="543719106" sldId="260"/>
        </pc:sldMkLst>
      </pc:sldChg>
      <pc:sldChg chg="modSp mod">
        <pc:chgData name="François DUCOBU" userId="afc45963-0550-4e69-95e4-c2b2b9e99fb4" providerId="ADAL" clId="{41A35D71-8554-4ACA-A350-ED9162A385FC}" dt="2021-09-22T08:28:28.498" v="367" actId="114"/>
        <pc:sldMkLst>
          <pc:docMk/>
          <pc:sldMk cId="3886971765" sldId="262"/>
        </pc:sldMkLst>
      </pc:sldChg>
      <pc:sldChg chg="modSp mod">
        <pc:chgData name="François DUCOBU" userId="afc45963-0550-4e69-95e4-c2b2b9e99fb4" providerId="ADAL" clId="{41A35D71-8554-4ACA-A350-ED9162A385FC}" dt="2021-09-08T11:54:24.287" v="9" actId="20577"/>
        <pc:sldMkLst>
          <pc:docMk/>
          <pc:sldMk cId="287972110" sldId="263"/>
        </pc:sldMkLst>
      </pc:sldChg>
      <pc:sldChg chg="modSp mod">
        <pc:chgData name="François DUCOBU" userId="afc45963-0550-4e69-95e4-c2b2b9e99fb4" providerId="ADAL" clId="{41A35D71-8554-4ACA-A350-ED9162A385FC}" dt="2021-09-08T11:54:36.971" v="15" actId="20577"/>
        <pc:sldMkLst>
          <pc:docMk/>
          <pc:sldMk cId="2504544990" sldId="265"/>
        </pc:sldMkLst>
      </pc:sldChg>
      <pc:sldChg chg="modSp mod">
        <pc:chgData name="François DUCOBU" userId="afc45963-0550-4e69-95e4-c2b2b9e99fb4" providerId="ADAL" clId="{41A35D71-8554-4ACA-A350-ED9162A385FC}" dt="2021-09-08T11:55:48.734" v="39" actId="20577"/>
        <pc:sldMkLst>
          <pc:docMk/>
          <pc:sldMk cId="3661421816" sldId="266"/>
        </pc:sldMkLst>
      </pc:sldChg>
      <pc:sldChg chg="modSp mod">
        <pc:chgData name="François DUCOBU" userId="afc45963-0550-4e69-95e4-c2b2b9e99fb4" providerId="ADAL" clId="{41A35D71-8554-4ACA-A350-ED9162A385FC}" dt="2021-09-08T11:59:57.459" v="156" actId="20577"/>
        <pc:sldMkLst>
          <pc:docMk/>
          <pc:sldMk cId="134699484" sldId="268"/>
        </pc:sldMkLst>
      </pc:sldChg>
      <pc:sldChg chg="modSp mod">
        <pc:chgData name="François DUCOBU" userId="afc45963-0550-4e69-95e4-c2b2b9e99fb4" providerId="ADAL" clId="{41A35D71-8554-4ACA-A350-ED9162A385FC}" dt="2021-09-22T08:37:28.949" v="369" actId="20577"/>
        <pc:sldMkLst>
          <pc:docMk/>
          <pc:sldMk cId="2613668017" sldId="269"/>
        </pc:sldMkLst>
      </pc:sldChg>
      <pc:sldChg chg="modNotesTx">
        <pc:chgData name="François DUCOBU" userId="afc45963-0550-4e69-95e4-c2b2b9e99fb4" providerId="ADAL" clId="{41A35D71-8554-4ACA-A350-ED9162A385FC}" dt="2021-09-24T08:04:31.004" v="439" actId="20577"/>
        <pc:sldMkLst>
          <pc:docMk/>
          <pc:sldMk cId="3497188150" sldId="281"/>
        </pc:sldMkLst>
      </pc:sldChg>
      <pc:sldChg chg="modSp mod">
        <pc:chgData name="François DUCOBU" userId="afc45963-0550-4e69-95e4-c2b2b9e99fb4" providerId="ADAL" clId="{41A35D71-8554-4ACA-A350-ED9162A385FC}" dt="2021-09-23T07:38:32.231" v="412" actId="113"/>
        <pc:sldMkLst>
          <pc:docMk/>
          <pc:sldMk cId="1187550441" sldId="293"/>
        </pc:sldMkLst>
      </pc:sldChg>
      <pc:sldChg chg="modSp mod">
        <pc:chgData name="François DUCOBU" userId="afc45963-0550-4e69-95e4-c2b2b9e99fb4" providerId="ADAL" clId="{41A35D71-8554-4ACA-A350-ED9162A385FC}" dt="2021-09-08T12:03:01.264" v="197" actId="113"/>
        <pc:sldMkLst>
          <pc:docMk/>
          <pc:sldMk cId="2802071394" sldId="370"/>
        </pc:sldMkLst>
      </pc:sldChg>
      <pc:sldChg chg="modSp mod">
        <pc:chgData name="François DUCOBU" userId="afc45963-0550-4e69-95e4-c2b2b9e99fb4" providerId="ADAL" clId="{41A35D71-8554-4ACA-A350-ED9162A385FC}" dt="2021-09-22T09:09:09.312" v="402" actId="20577"/>
        <pc:sldMkLst>
          <pc:docMk/>
          <pc:sldMk cId="372345238" sldId="371"/>
        </pc:sldMkLst>
      </pc:sldChg>
      <pc:sldChg chg="addSp delSp modSp modAnim modNotesTx">
        <pc:chgData name="François DUCOBU" userId="afc45963-0550-4e69-95e4-c2b2b9e99fb4" providerId="ADAL" clId="{41A35D71-8554-4ACA-A350-ED9162A385FC}" dt="2021-09-22T09:21:16.055" v="406" actId="20577"/>
        <pc:sldMkLst>
          <pc:docMk/>
          <pc:sldMk cId="3398998847" sldId="385"/>
        </pc:sldMkLst>
      </pc:sldChg>
      <pc:sldChg chg="modSp mod">
        <pc:chgData name="François DUCOBU" userId="afc45963-0550-4e69-95e4-c2b2b9e99fb4" providerId="ADAL" clId="{41A35D71-8554-4ACA-A350-ED9162A385FC}" dt="2021-09-22T10:28:38.957" v="410" actId="6549"/>
        <pc:sldMkLst>
          <pc:docMk/>
          <pc:sldMk cId="1102089189" sldId="425"/>
        </pc:sldMkLst>
      </pc:sldChg>
      <pc:sldChg chg="del">
        <pc:chgData name="François DUCOBU" userId="afc45963-0550-4e69-95e4-c2b2b9e99fb4" providerId="ADAL" clId="{41A35D71-8554-4ACA-A350-ED9162A385FC}" dt="2021-09-08T12:02:29.535" v="192" actId="47"/>
        <pc:sldMkLst>
          <pc:docMk/>
          <pc:sldMk cId="1838542662" sldId="426"/>
        </pc:sldMkLst>
      </pc:sldChg>
      <pc:sldChg chg="delSp mod">
        <pc:chgData name="François DUCOBU" userId="afc45963-0550-4e69-95e4-c2b2b9e99fb4" providerId="ADAL" clId="{41A35D71-8554-4ACA-A350-ED9162A385FC}" dt="2021-09-18T21:43:22.009" v="316" actId="478"/>
        <pc:sldMkLst>
          <pc:docMk/>
          <pc:sldMk cId="3034607099" sldId="427"/>
        </pc:sldMkLst>
      </pc:sldChg>
      <pc:sldChg chg="addSp delSp modSp add mod delAnim modAnim">
        <pc:chgData name="François DUCOBU" userId="afc45963-0550-4e69-95e4-c2b2b9e99fb4" providerId="ADAL" clId="{41A35D71-8554-4ACA-A350-ED9162A385FC}" dt="2021-09-18T21:42:18.922" v="315"/>
        <pc:sldMkLst>
          <pc:docMk/>
          <pc:sldMk cId="1705345367" sldId="428"/>
        </pc:sldMkLst>
      </pc:sldChg>
      <pc:sldChg chg="addSp delSp modSp add mod ord modAnim modNotesTx">
        <pc:chgData name="François DUCOBU" userId="afc45963-0550-4e69-95e4-c2b2b9e99fb4" providerId="ADAL" clId="{41A35D71-8554-4ACA-A350-ED9162A385FC}" dt="2021-09-22T09:35:35.960" v="408"/>
        <pc:sldMkLst>
          <pc:docMk/>
          <pc:sldMk cId="3839214329" sldId="429"/>
        </pc:sldMkLst>
      </pc:sldChg>
    </pc:docChg>
  </pc:docChgLst>
  <pc:docChgLst>
    <pc:chgData name="François DUCOBU" userId="afc45963-0550-4e69-95e4-c2b2b9e99fb4" providerId="ADAL" clId="{A107403F-7E08-41AC-8A8E-0E8612C0768F}"/>
    <pc:docChg chg="modMainMaster">
      <pc:chgData name="François DUCOBU" userId="afc45963-0550-4e69-95e4-c2b2b9e99fb4" providerId="ADAL" clId="{A107403F-7E08-41AC-8A8E-0E8612C0768F}" dt="2025-04-11T18:20:53.647" v="282" actId="1076"/>
      <pc:docMkLst>
        <pc:docMk/>
      </pc:docMkLst>
      <pc:sldMasterChg chg="modSp modSldLayout">
        <pc:chgData name="François DUCOBU" userId="afc45963-0550-4e69-95e4-c2b2b9e99fb4" providerId="ADAL" clId="{A107403F-7E08-41AC-8A8E-0E8612C0768F}" dt="2025-04-11T18:20:53.647" v="282" actId="1076"/>
        <pc:sldMasterMkLst>
          <pc:docMk/>
          <pc:sldMasterMk cId="773359457" sldId="2147483683"/>
        </pc:sldMasterMkLst>
        <pc:picChg chg="mod">
          <ac:chgData name="François DUCOBU" userId="afc45963-0550-4e69-95e4-c2b2b9e99fb4" providerId="ADAL" clId="{A107403F-7E08-41AC-8A8E-0E8612C0768F}" dt="2025-04-11T18:17:27.936" v="277" actId="1076"/>
          <ac:picMkLst>
            <pc:docMk/>
            <pc:sldMasterMk cId="773359457" sldId="2147483683"/>
            <ac:picMk id="23" creationId="{6EC332CA-02B0-BA5B-FA28-D10CB5F45041}"/>
          </ac:picMkLst>
        </pc:picChg>
        <pc:sldLayoutChg chg="modSp mod">
          <pc:chgData name="François DUCOBU" userId="afc45963-0550-4e69-95e4-c2b2b9e99fb4" providerId="ADAL" clId="{A107403F-7E08-41AC-8A8E-0E8612C0768F}" dt="2025-04-11T18:16:00.220" v="253" actId="167"/>
          <pc:sldLayoutMkLst>
            <pc:docMk/>
            <pc:sldMasterMk cId="773359457" sldId="2147483683"/>
            <pc:sldLayoutMk cId="2151493819" sldId="2147483684"/>
          </pc:sldLayoutMkLst>
          <pc:spChg chg="mod">
            <ac:chgData name="François DUCOBU" userId="afc45963-0550-4e69-95e4-c2b2b9e99fb4" providerId="ADAL" clId="{A107403F-7E08-41AC-8A8E-0E8612C0768F}" dt="2025-04-11T18:13:19.163" v="243" actId="3064"/>
            <ac:spMkLst>
              <pc:docMk/>
              <pc:sldMasterMk cId="773359457" sldId="2147483683"/>
              <pc:sldLayoutMk cId="2151493819" sldId="2147483684"/>
              <ac:spMk id="2" creationId="{00000000-0000-0000-0000-000000000000}"/>
            </ac:spMkLst>
          </pc:spChg>
          <pc:spChg chg="mod">
            <ac:chgData name="François DUCOBU" userId="afc45963-0550-4e69-95e4-c2b2b9e99fb4" providerId="ADAL" clId="{A107403F-7E08-41AC-8A8E-0E8612C0768F}" dt="2025-04-11T18:13:25.950" v="244" actId="3064"/>
            <ac:spMkLst>
              <pc:docMk/>
              <pc:sldMasterMk cId="773359457" sldId="2147483683"/>
              <pc:sldLayoutMk cId="2151493819" sldId="2147483684"/>
              <ac:spMk id="3" creationId="{00000000-0000-0000-0000-000000000000}"/>
            </ac:spMkLst>
          </pc:spChg>
          <pc:picChg chg="mod">
            <ac:chgData name="François DUCOBU" userId="afc45963-0550-4e69-95e4-c2b2b9e99fb4" providerId="ADAL" clId="{A107403F-7E08-41AC-8A8E-0E8612C0768F}" dt="2025-04-11T18:16:00.220" v="253" actId="167"/>
            <ac:picMkLst>
              <pc:docMk/>
              <pc:sldMasterMk cId="773359457" sldId="2147483683"/>
              <pc:sldLayoutMk cId="2151493819" sldId="2147483684"/>
              <ac:picMk id="6" creationId="{4CEA6338-D0F9-7EBF-DC20-CB82D7014E0F}"/>
            </ac:picMkLst>
          </pc:picChg>
          <pc:picChg chg="mod">
            <ac:chgData name="François DUCOBU" userId="afc45963-0550-4e69-95e4-c2b2b9e99fb4" providerId="ADAL" clId="{A107403F-7E08-41AC-8A8E-0E8612C0768F}" dt="2025-04-11T18:16:00.220" v="253" actId="167"/>
            <ac:picMkLst>
              <pc:docMk/>
              <pc:sldMasterMk cId="773359457" sldId="2147483683"/>
              <pc:sldLayoutMk cId="2151493819" sldId="2147483684"/>
              <ac:picMk id="22" creationId="{2981A94A-FDA9-409E-B893-3BD481AFFFFE}"/>
            </ac:picMkLst>
          </pc:picChg>
          <pc:picChg chg="mod">
            <ac:chgData name="François DUCOBU" userId="afc45963-0550-4e69-95e4-c2b2b9e99fb4" providerId="ADAL" clId="{A107403F-7E08-41AC-8A8E-0E8612C0768F}" dt="2025-04-11T18:16:00.220" v="253" actId="167"/>
            <ac:picMkLst>
              <pc:docMk/>
              <pc:sldMasterMk cId="773359457" sldId="2147483683"/>
              <pc:sldLayoutMk cId="2151493819" sldId="2147483684"/>
              <ac:picMk id="26" creationId="{BA3A97A7-7DC6-1893-28A0-300E12B98289}"/>
            </ac:picMkLst>
          </pc:picChg>
          <pc:picChg chg="ord">
            <ac:chgData name="François DUCOBU" userId="afc45963-0550-4e69-95e4-c2b2b9e99fb4" providerId="ADAL" clId="{A107403F-7E08-41AC-8A8E-0E8612C0768F}" dt="2025-04-11T18:15:49.344" v="251" actId="167"/>
            <ac:picMkLst>
              <pc:docMk/>
              <pc:sldMasterMk cId="773359457" sldId="2147483683"/>
              <pc:sldLayoutMk cId="2151493819" sldId="2147483684"/>
              <ac:picMk id="29" creationId="{90D1B9BA-0C37-216E-91F3-2C41C2B89353}"/>
            </ac:picMkLst>
          </pc:picChg>
        </pc:sldLayoutChg>
        <pc:sldLayoutChg chg="modSp mod">
          <pc:chgData name="François DUCOBU" userId="afc45963-0550-4e69-95e4-c2b2b9e99fb4" providerId="ADAL" clId="{A107403F-7E08-41AC-8A8E-0E8612C0768F}" dt="2025-04-11T18:16:14.406" v="256" actId="167"/>
          <pc:sldLayoutMkLst>
            <pc:docMk/>
            <pc:sldMasterMk cId="773359457" sldId="2147483683"/>
            <pc:sldLayoutMk cId="3711995339" sldId="2147483689"/>
          </pc:sldLayoutMkLst>
          <pc:spChg chg="mod">
            <ac:chgData name="François DUCOBU" userId="afc45963-0550-4e69-95e4-c2b2b9e99fb4" providerId="ADAL" clId="{A107403F-7E08-41AC-8A8E-0E8612C0768F}" dt="2025-04-11T18:13:07.068" v="242" actId="3064"/>
            <ac:spMkLst>
              <pc:docMk/>
              <pc:sldMasterMk cId="773359457" sldId="2147483683"/>
              <pc:sldLayoutMk cId="3711995339" sldId="2147483689"/>
              <ac:spMk id="2" creationId="{00000000-0000-0000-0000-000000000000}"/>
            </ac:spMkLst>
          </pc:spChg>
          <pc:spChg chg="mod">
            <ac:chgData name="François DUCOBU" userId="afc45963-0550-4e69-95e4-c2b2b9e99fb4" providerId="ADAL" clId="{A107403F-7E08-41AC-8A8E-0E8612C0768F}" dt="2025-04-11T18:12:59.708" v="241" actId="3064"/>
            <ac:spMkLst>
              <pc:docMk/>
              <pc:sldMasterMk cId="773359457" sldId="2147483683"/>
              <pc:sldLayoutMk cId="3711995339" sldId="2147483689"/>
              <ac:spMk id="3" creationId="{00000000-0000-0000-0000-000000000000}"/>
            </ac:spMkLst>
          </pc:spChg>
          <pc:spChg chg="mod">
            <ac:chgData name="François DUCOBU" userId="afc45963-0550-4e69-95e4-c2b2b9e99fb4" providerId="ADAL" clId="{A107403F-7E08-41AC-8A8E-0E8612C0768F}" dt="2025-04-11T18:12:38.183" v="240" actId="20577"/>
            <ac:spMkLst>
              <pc:docMk/>
              <pc:sldMasterMk cId="773359457" sldId="2147483683"/>
              <pc:sldLayoutMk cId="3711995339" sldId="2147483689"/>
              <ac:spMk id="10" creationId="{655FB643-D472-EFBF-4923-86A3E4B66ECC}"/>
            </ac:spMkLst>
          </pc:spChg>
          <pc:picChg chg="ord">
            <ac:chgData name="François DUCOBU" userId="afc45963-0550-4e69-95e4-c2b2b9e99fb4" providerId="ADAL" clId="{A107403F-7E08-41AC-8A8E-0E8612C0768F}" dt="2025-04-11T18:16:05.474" v="254" actId="167"/>
            <ac:picMkLst>
              <pc:docMk/>
              <pc:sldMasterMk cId="773359457" sldId="2147483683"/>
              <pc:sldLayoutMk cId="3711995339" sldId="2147483689"/>
              <ac:picMk id="15" creationId="{54ECB2F2-F99B-21DC-8BC7-197F944B8C89}"/>
            </ac:picMkLst>
          </pc:picChg>
          <pc:picChg chg="mod">
            <ac:chgData name="François DUCOBU" userId="afc45963-0550-4e69-95e4-c2b2b9e99fb4" providerId="ADAL" clId="{A107403F-7E08-41AC-8A8E-0E8612C0768F}" dt="2025-04-11T18:16:14.406" v="256" actId="167"/>
            <ac:picMkLst>
              <pc:docMk/>
              <pc:sldMasterMk cId="773359457" sldId="2147483683"/>
              <pc:sldLayoutMk cId="3711995339" sldId="2147483689"/>
              <ac:picMk id="26" creationId="{BA3A97A7-7DC6-1893-28A0-300E12B98289}"/>
            </ac:picMkLst>
          </pc:picChg>
        </pc:sldLayoutChg>
        <pc:sldLayoutChg chg="modSp mod">
          <pc:chgData name="François DUCOBU" userId="afc45963-0550-4e69-95e4-c2b2b9e99fb4" providerId="ADAL" clId="{A107403F-7E08-41AC-8A8E-0E8612C0768F}" dt="2025-04-11T18:16:41.079" v="274" actId="20577"/>
          <pc:sldLayoutMkLst>
            <pc:docMk/>
            <pc:sldMasterMk cId="773359457" sldId="2147483683"/>
            <pc:sldLayoutMk cId="2736731857" sldId="2147483690"/>
          </pc:sldLayoutMkLst>
          <pc:spChg chg="mod">
            <ac:chgData name="François DUCOBU" userId="afc45963-0550-4e69-95e4-c2b2b9e99fb4" providerId="ADAL" clId="{A107403F-7E08-41AC-8A8E-0E8612C0768F}" dt="2025-04-11T18:10:53.952" v="91" actId="20577"/>
            <ac:spMkLst>
              <pc:docMk/>
              <pc:sldMasterMk cId="773359457" sldId="2147483683"/>
              <pc:sldLayoutMk cId="2736731857" sldId="2147483690"/>
              <ac:spMk id="2" creationId="{69C18935-2686-1D76-D3B4-3B6326F310FF}"/>
            </ac:spMkLst>
          </pc:spChg>
          <pc:spChg chg="mod">
            <ac:chgData name="François DUCOBU" userId="afc45963-0550-4e69-95e4-c2b2b9e99fb4" providerId="ADAL" clId="{A107403F-7E08-41AC-8A8E-0E8612C0768F}" dt="2025-04-11T18:16:41.079" v="274" actId="20577"/>
            <ac:spMkLst>
              <pc:docMk/>
              <pc:sldMasterMk cId="773359457" sldId="2147483683"/>
              <pc:sldLayoutMk cId="2736731857" sldId="2147483690"/>
              <ac:spMk id="6" creationId="{E34DEF70-8314-600F-55F8-73B78695F66D}"/>
            </ac:spMkLst>
          </pc:spChg>
          <pc:spChg chg="mod">
            <ac:chgData name="François DUCOBU" userId="afc45963-0550-4e69-95e4-c2b2b9e99fb4" providerId="ADAL" clId="{A107403F-7E08-41AC-8A8E-0E8612C0768F}" dt="2025-04-11T18:11:09.478" v="113" actId="20577"/>
            <ac:spMkLst>
              <pc:docMk/>
              <pc:sldMasterMk cId="773359457" sldId="2147483683"/>
              <pc:sldLayoutMk cId="2736731857" sldId="2147483690"/>
              <ac:spMk id="7" creationId="{B2FAE0D2-C01B-D12C-72F3-D1D7DD10F8EE}"/>
            </ac:spMkLst>
          </pc:spChg>
        </pc:sldLayoutChg>
        <pc:sldLayoutChg chg="modSp mod">
          <pc:chgData name="François DUCOBU" userId="afc45963-0550-4e69-95e4-c2b2b9e99fb4" providerId="ADAL" clId="{A107403F-7E08-41AC-8A8E-0E8612C0768F}" dt="2025-04-11T18:20:53.647" v="282" actId="1076"/>
          <pc:sldLayoutMkLst>
            <pc:docMk/>
            <pc:sldMasterMk cId="773359457" sldId="2147483683"/>
            <pc:sldLayoutMk cId="477545755" sldId="2147483691"/>
          </pc:sldLayoutMkLst>
          <pc:spChg chg="mod">
            <ac:chgData name="François DUCOBU" userId="afc45963-0550-4e69-95e4-c2b2b9e99fb4" providerId="ADAL" clId="{A107403F-7E08-41AC-8A8E-0E8612C0768F}" dt="2025-04-11T18:20:25.467" v="281" actId="1076"/>
            <ac:spMkLst>
              <pc:docMk/>
              <pc:sldMasterMk cId="773359457" sldId="2147483683"/>
              <pc:sldLayoutMk cId="477545755" sldId="2147483691"/>
              <ac:spMk id="5" creationId="{D0CECE02-61A8-6ED7-A4C1-B4C9569E69E6}"/>
            </ac:spMkLst>
          </pc:spChg>
          <pc:spChg chg="mod">
            <ac:chgData name="François DUCOBU" userId="afc45963-0550-4e69-95e4-c2b2b9e99fb4" providerId="ADAL" clId="{A107403F-7E08-41AC-8A8E-0E8612C0768F}" dt="2025-04-11T18:20:53.647" v="282" actId="1076"/>
            <ac:spMkLst>
              <pc:docMk/>
              <pc:sldMasterMk cId="773359457" sldId="2147483683"/>
              <pc:sldLayoutMk cId="477545755" sldId="2147483691"/>
              <ac:spMk id="8" creationId="{E0CFB0B5-14DC-8D18-FC68-96F0C6958358}"/>
            </ac:spMkLst>
          </pc:spChg>
        </pc:sldLayoutChg>
      </pc:sldMasterChg>
    </pc:docChg>
  </pc:docChgLst>
  <pc:docChgLst>
    <pc:chgData name="François DUCOBU" userId="afc45963-0550-4e69-95e4-c2b2b9e99fb4" providerId="ADAL" clId="{F0208432-8E64-4B05-8C16-24B3C15F7E73}"/>
    <pc:docChg chg="undo redo custSel addSld delSld modSld sldOrd addMainMaster delMainMaster modMainMaster">
      <pc:chgData name="François DUCOBU" userId="afc45963-0550-4e69-95e4-c2b2b9e99fb4" providerId="ADAL" clId="{F0208432-8E64-4B05-8C16-24B3C15F7E73}" dt="2025-04-11T10:20:52.466" v="1463" actId="790"/>
      <pc:docMkLst>
        <pc:docMk/>
      </pc:docMkLst>
      <pc:sldChg chg="delSp del mod">
        <pc:chgData name="François DUCOBU" userId="afc45963-0550-4e69-95e4-c2b2b9e99fb4" providerId="ADAL" clId="{F0208432-8E64-4B05-8C16-24B3C15F7E73}" dt="2025-04-11T09:55:05.978" v="1183" actId="47"/>
        <pc:sldMkLst>
          <pc:docMk/>
          <pc:sldMk cId="2670225586" sldId="257"/>
        </pc:sldMkLst>
      </pc:sldChg>
      <pc:sldChg chg="del">
        <pc:chgData name="François DUCOBU" userId="afc45963-0550-4e69-95e4-c2b2b9e99fb4" providerId="ADAL" clId="{F0208432-8E64-4B05-8C16-24B3C15F7E73}" dt="2025-04-11T09:06:46.962" v="740" actId="47"/>
        <pc:sldMkLst>
          <pc:docMk/>
          <pc:sldMk cId="798448521" sldId="744"/>
        </pc:sldMkLst>
      </pc:sldChg>
      <pc:sldChg chg="new del">
        <pc:chgData name="François DUCOBU" userId="afc45963-0550-4e69-95e4-c2b2b9e99fb4" providerId="ADAL" clId="{F0208432-8E64-4B05-8C16-24B3C15F7E73}" dt="2025-04-10T20:30:37.234" v="90" actId="47"/>
        <pc:sldMkLst>
          <pc:docMk/>
          <pc:sldMk cId="478560682" sldId="745"/>
        </pc:sldMkLst>
      </pc:sldChg>
      <pc:sldChg chg="new del">
        <pc:chgData name="François DUCOBU" userId="afc45963-0550-4e69-95e4-c2b2b9e99fb4" providerId="ADAL" clId="{F0208432-8E64-4B05-8C16-24B3C15F7E73}" dt="2025-04-10T20:27:25.183" v="77" actId="47"/>
        <pc:sldMkLst>
          <pc:docMk/>
          <pc:sldMk cId="973301754" sldId="745"/>
        </pc:sldMkLst>
      </pc:sldChg>
      <pc:sldChg chg="modSp new del mod">
        <pc:chgData name="François DUCOBU" userId="afc45963-0550-4e69-95e4-c2b2b9e99fb4" providerId="ADAL" clId="{F0208432-8E64-4B05-8C16-24B3C15F7E73}" dt="2025-04-10T20:36:57.879" v="130" actId="47"/>
        <pc:sldMkLst>
          <pc:docMk/>
          <pc:sldMk cId="1701263912" sldId="745"/>
        </pc:sldMkLst>
      </pc:sldChg>
      <pc:sldChg chg="modSp new del mod">
        <pc:chgData name="François DUCOBU" userId="afc45963-0550-4e69-95e4-c2b2b9e99fb4" providerId="ADAL" clId="{F0208432-8E64-4B05-8C16-24B3C15F7E73}" dt="2025-04-10T20:37:18.668" v="142" actId="47"/>
        <pc:sldMkLst>
          <pc:docMk/>
          <pc:sldMk cId="1786698876" sldId="745"/>
        </pc:sldMkLst>
      </pc:sldChg>
      <pc:sldChg chg="new add del">
        <pc:chgData name="François DUCOBU" userId="afc45963-0550-4e69-95e4-c2b2b9e99fb4" providerId="ADAL" clId="{F0208432-8E64-4B05-8C16-24B3C15F7E73}" dt="2025-04-10T20:50:35.614" v="348" actId="680"/>
        <pc:sldMkLst>
          <pc:docMk/>
          <pc:sldMk cId="2216589237" sldId="745"/>
        </pc:sldMkLst>
      </pc:sldChg>
      <pc:sldChg chg="modSp new del mod">
        <pc:chgData name="François DUCOBU" userId="afc45963-0550-4e69-95e4-c2b2b9e99fb4" providerId="ADAL" clId="{F0208432-8E64-4B05-8C16-24B3C15F7E73}" dt="2025-04-11T09:53:58.331" v="1156" actId="47"/>
        <pc:sldMkLst>
          <pc:docMk/>
          <pc:sldMk cId="2464504447" sldId="745"/>
        </pc:sldMkLst>
      </pc:sldChg>
      <pc:sldChg chg="new del">
        <pc:chgData name="François DUCOBU" userId="afc45963-0550-4e69-95e4-c2b2b9e99fb4" providerId="ADAL" clId="{F0208432-8E64-4B05-8C16-24B3C15F7E73}" dt="2025-04-10T20:02:27.921" v="8" actId="47"/>
        <pc:sldMkLst>
          <pc:docMk/>
          <pc:sldMk cId="2824642959" sldId="745"/>
        </pc:sldMkLst>
      </pc:sldChg>
      <pc:sldChg chg="modSp new del mod">
        <pc:chgData name="François DUCOBU" userId="afc45963-0550-4e69-95e4-c2b2b9e99fb4" providerId="ADAL" clId="{F0208432-8E64-4B05-8C16-24B3C15F7E73}" dt="2025-04-11T08:37:59.217" v="366" actId="47"/>
        <pc:sldMkLst>
          <pc:docMk/>
          <pc:sldMk cId="2825722641" sldId="745"/>
        </pc:sldMkLst>
      </pc:sldChg>
      <pc:sldChg chg="modSp new del mod">
        <pc:chgData name="François DUCOBU" userId="afc45963-0550-4e69-95e4-c2b2b9e99fb4" providerId="ADAL" clId="{F0208432-8E64-4B05-8C16-24B3C15F7E73}" dt="2025-04-10T20:42:50.066" v="185" actId="47"/>
        <pc:sldMkLst>
          <pc:docMk/>
          <pc:sldMk cId="3797626232" sldId="745"/>
        </pc:sldMkLst>
      </pc:sldChg>
      <pc:sldChg chg="modSp new del mod">
        <pc:chgData name="François DUCOBU" userId="afc45963-0550-4e69-95e4-c2b2b9e99fb4" providerId="ADAL" clId="{F0208432-8E64-4B05-8C16-24B3C15F7E73}" dt="2025-04-10T20:43:46.946" v="205" actId="47"/>
        <pc:sldMkLst>
          <pc:docMk/>
          <pc:sldMk cId="4218658807" sldId="745"/>
        </pc:sldMkLst>
      </pc:sldChg>
      <pc:sldChg chg="new del">
        <pc:chgData name="François DUCOBU" userId="afc45963-0550-4e69-95e4-c2b2b9e99fb4" providerId="ADAL" clId="{F0208432-8E64-4B05-8C16-24B3C15F7E73}" dt="2025-04-10T20:31:58.311" v="93" actId="47"/>
        <pc:sldMkLst>
          <pc:docMk/>
          <pc:sldMk cId="4264535268" sldId="745"/>
        </pc:sldMkLst>
      </pc:sldChg>
      <pc:sldChg chg="modSp new del mod">
        <pc:chgData name="François DUCOBU" userId="afc45963-0550-4e69-95e4-c2b2b9e99fb4" providerId="ADAL" clId="{F0208432-8E64-4B05-8C16-24B3C15F7E73}" dt="2025-04-10T20:30:34.761" v="89" actId="47"/>
        <pc:sldMkLst>
          <pc:docMk/>
          <pc:sldMk cId="213878580" sldId="746"/>
        </pc:sldMkLst>
      </pc:sldChg>
      <pc:sldChg chg="modSp new mod">
        <pc:chgData name="François DUCOBU" userId="afc45963-0550-4e69-95e4-c2b2b9e99fb4" providerId="ADAL" clId="{F0208432-8E64-4B05-8C16-24B3C15F7E73}" dt="2025-04-11T10:20:07.370" v="1458" actId="790"/>
        <pc:sldMkLst>
          <pc:docMk/>
          <pc:sldMk cId="597704541" sldId="746"/>
        </pc:sldMkLst>
      </pc:sldChg>
      <pc:sldChg chg="new del">
        <pc:chgData name="François DUCOBU" userId="afc45963-0550-4e69-95e4-c2b2b9e99fb4" providerId="ADAL" clId="{F0208432-8E64-4B05-8C16-24B3C15F7E73}" dt="2025-04-10T20:31:59.459" v="94" actId="47"/>
        <pc:sldMkLst>
          <pc:docMk/>
          <pc:sldMk cId="3421141239" sldId="746"/>
        </pc:sldMkLst>
      </pc:sldChg>
      <pc:sldChg chg="modSp new mod ord">
        <pc:chgData name="François DUCOBU" userId="afc45963-0550-4e69-95e4-c2b2b9e99fb4" providerId="ADAL" clId="{F0208432-8E64-4B05-8C16-24B3C15F7E73}" dt="2025-04-11T10:20:25.335" v="1460" actId="790"/>
        <pc:sldMkLst>
          <pc:docMk/>
          <pc:sldMk cId="3483819229" sldId="747"/>
        </pc:sldMkLst>
      </pc:sldChg>
      <pc:sldChg chg="modSp new del mod">
        <pc:chgData name="François DUCOBU" userId="afc45963-0550-4e69-95e4-c2b2b9e99fb4" providerId="ADAL" clId="{F0208432-8E64-4B05-8C16-24B3C15F7E73}" dt="2025-04-11T10:05:23.179" v="1265" actId="47"/>
        <pc:sldMkLst>
          <pc:docMk/>
          <pc:sldMk cId="328107330" sldId="748"/>
        </pc:sldMkLst>
      </pc:sldChg>
      <pc:sldChg chg="modSp new mod">
        <pc:chgData name="François DUCOBU" userId="afc45963-0550-4e69-95e4-c2b2b9e99fb4" providerId="ADAL" clId="{F0208432-8E64-4B05-8C16-24B3C15F7E73}" dt="2025-04-11T10:20:52.466" v="1463" actId="790"/>
        <pc:sldMkLst>
          <pc:docMk/>
          <pc:sldMk cId="543952729" sldId="748"/>
        </pc:sldMkLst>
      </pc:sldChg>
      <pc:sldMasterChg chg="modSp mod modSldLayout sldLayoutOrd">
        <pc:chgData name="François DUCOBU" userId="afc45963-0550-4e69-95e4-c2b2b9e99fb4" providerId="ADAL" clId="{F0208432-8E64-4B05-8C16-24B3C15F7E73}" dt="2025-04-11T10:17:32.206" v="1431" actId="113"/>
        <pc:sldMasterMkLst>
          <pc:docMk/>
          <pc:sldMasterMk cId="773359457" sldId="2147483683"/>
        </pc:sldMasterMkLst>
        <pc:spChg chg="mod">
          <ac:chgData name="François DUCOBU" userId="afc45963-0550-4e69-95e4-c2b2b9e99fb4" providerId="ADAL" clId="{F0208432-8E64-4B05-8C16-24B3C15F7E73}" dt="2025-04-11T09:11:12.922" v="744" actId="20577"/>
          <ac:spMkLst>
            <pc:docMk/>
            <pc:sldMasterMk cId="773359457" sldId="2147483683"/>
            <ac:spMk id="3" creationId="{00000000-0000-0000-0000-000000000000}"/>
          </ac:spMkLst>
        </pc:spChg>
        <pc:spChg chg="mod">
          <ac:chgData name="François DUCOBU" userId="afc45963-0550-4e69-95e4-c2b2b9e99fb4" providerId="ADAL" clId="{F0208432-8E64-4B05-8C16-24B3C15F7E73}" dt="2025-04-10T20:19:34.755" v="14" actId="242"/>
          <ac:spMkLst>
            <pc:docMk/>
            <pc:sldMasterMk cId="773359457" sldId="2147483683"/>
            <ac:spMk id="9" creationId="{00000000-0000-0000-0000-000000000000}"/>
          </ac:spMkLst>
        </pc:spChg>
        <pc:sldLayoutChg chg="addSp delSp modSp mod">
          <pc:chgData name="François DUCOBU" userId="afc45963-0550-4e69-95e4-c2b2b9e99fb4" providerId="ADAL" clId="{F0208432-8E64-4B05-8C16-24B3C15F7E73}" dt="2025-04-11T10:14:30.291" v="1424" actId="121"/>
          <pc:sldLayoutMkLst>
            <pc:docMk/>
            <pc:sldMasterMk cId="773359457" sldId="2147483683"/>
            <pc:sldLayoutMk cId="2151493819" sldId="2147483684"/>
          </pc:sldLayoutMkLst>
          <pc:spChg chg="mod">
            <ac:chgData name="François DUCOBU" userId="afc45963-0550-4e69-95e4-c2b2b9e99fb4" providerId="ADAL" clId="{F0208432-8E64-4B05-8C16-24B3C15F7E73}" dt="2025-04-11T09:56:09.760" v="1227" actId="790"/>
            <ac:spMkLst>
              <pc:docMk/>
              <pc:sldMasterMk cId="773359457" sldId="2147483683"/>
              <pc:sldLayoutMk cId="2151493819" sldId="2147483684"/>
              <ac:spMk id="2" creationId="{00000000-0000-0000-0000-000000000000}"/>
            </ac:spMkLst>
          </pc:spChg>
          <pc:spChg chg="mod">
            <ac:chgData name="François DUCOBU" userId="afc45963-0550-4e69-95e4-c2b2b9e99fb4" providerId="ADAL" clId="{F0208432-8E64-4B05-8C16-24B3C15F7E73}" dt="2025-04-11T09:56:09.760" v="1227" actId="790"/>
            <ac:spMkLst>
              <pc:docMk/>
              <pc:sldMasterMk cId="773359457" sldId="2147483683"/>
              <pc:sldLayoutMk cId="2151493819" sldId="2147483684"/>
              <ac:spMk id="3" creationId="{00000000-0000-0000-0000-000000000000}"/>
            </ac:spMkLst>
          </pc:spChg>
          <pc:spChg chg="add mod">
            <ac:chgData name="François DUCOBU" userId="afc45963-0550-4e69-95e4-c2b2b9e99fb4" providerId="ADAL" clId="{F0208432-8E64-4B05-8C16-24B3C15F7E73}" dt="2025-04-11T10:14:30.291" v="1424" actId="121"/>
            <ac:spMkLst>
              <pc:docMk/>
              <pc:sldMasterMk cId="773359457" sldId="2147483683"/>
              <pc:sldLayoutMk cId="2151493819" sldId="2147483684"/>
              <ac:spMk id="7" creationId="{DFEBDBCA-BC7C-4D82-DD61-620D9B4BF45A}"/>
            </ac:spMkLst>
          </pc:spChg>
          <pc:spChg chg="add mod">
            <ac:chgData name="François DUCOBU" userId="afc45963-0550-4e69-95e4-c2b2b9e99fb4" providerId="ADAL" clId="{F0208432-8E64-4B05-8C16-24B3C15F7E73}" dt="2025-04-11T10:11:23.519" v="1408" actId="1036"/>
            <ac:spMkLst>
              <pc:docMk/>
              <pc:sldMasterMk cId="773359457" sldId="2147483683"/>
              <pc:sldLayoutMk cId="2151493819" sldId="2147483684"/>
              <ac:spMk id="8" creationId="{24BF0341-CD9B-AFBE-1999-3623595002E1}"/>
            </ac:spMkLst>
          </pc:spChg>
          <pc:picChg chg="mod">
            <ac:chgData name="François DUCOBU" userId="afc45963-0550-4e69-95e4-c2b2b9e99fb4" providerId="ADAL" clId="{F0208432-8E64-4B05-8C16-24B3C15F7E73}" dt="2025-04-11T10:11:18.055" v="1394" actId="1076"/>
            <ac:picMkLst>
              <pc:docMk/>
              <pc:sldMasterMk cId="773359457" sldId="2147483683"/>
              <pc:sldLayoutMk cId="2151493819" sldId="2147483684"/>
              <ac:picMk id="29" creationId="{90D1B9BA-0C37-216E-91F3-2C41C2B89353}"/>
            </ac:picMkLst>
          </pc:picChg>
        </pc:sldLayoutChg>
        <pc:sldLayoutChg chg="modSp mod">
          <pc:chgData name="François DUCOBU" userId="afc45963-0550-4e69-95e4-c2b2b9e99fb4" providerId="ADAL" clId="{F0208432-8E64-4B05-8C16-24B3C15F7E73}" dt="2025-04-11T08:57:14.153" v="440" actId="20577"/>
          <pc:sldLayoutMkLst>
            <pc:docMk/>
            <pc:sldMasterMk cId="773359457" sldId="2147483683"/>
            <pc:sldLayoutMk cId="3484558284" sldId="2147483685"/>
          </pc:sldLayoutMkLst>
        </pc:sldLayoutChg>
        <pc:sldLayoutChg chg="addSp delSp modSp mod">
          <pc:chgData name="François DUCOBU" userId="afc45963-0550-4e69-95e4-c2b2b9e99fb4" providerId="ADAL" clId="{F0208432-8E64-4B05-8C16-24B3C15F7E73}" dt="2025-04-11T10:17:32.206" v="1431" actId="113"/>
          <pc:sldLayoutMkLst>
            <pc:docMk/>
            <pc:sldMasterMk cId="773359457" sldId="2147483683"/>
            <pc:sldLayoutMk cId="3711995339" sldId="2147483689"/>
          </pc:sldLayoutMkLst>
          <pc:spChg chg="add del mod">
            <ac:chgData name="François DUCOBU" userId="afc45963-0550-4e69-95e4-c2b2b9e99fb4" providerId="ADAL" clId="{F0208432-8E64-4B05-8C16-24B3C15F7E73}" dt="2025-04-11T10:00:05.587" v="1250" actId="790"/>
            <ac:spMkLst>
              <pc:docMk/>
              <pc:sldMasterMk cId="773359457" sldId="2147483683"/>
              <pc:sldLayoutMk cId="3711995339" sldId="2147483689"/>
              <ac:spMk id="2" creationId="{00000000-0000-0000-0000-000000000000}"/>
            </ac:spMkLst>
          </pc:spChg>
          <pc:spChg chg="mod">
            <ac:chgData name="François DUCOBU" userId="afc45963-0550-4e69-95e4-c2b2b9e99fb4" providerId="ADAL" clId="{F0208432-8E64-4B05-8C16-24B3C15F7E73}" dt="2025-04-11T10:00:05.587" v="1250" actId="790"/>
            <ac:spMkLst>
              <pc:docMk/>
              <pc:sldMasterMk cId="773359457" sldId="2147483683"/>
              <pc:sldLayoutMk cId="3711995339" sldId="2147483689"/>
              <ac:spMk id="3" creationId="{00000000-0000-0000-0000-000000000000}"/>
            </ac:spMkLst>
          </pc:spChg>
          <pc:spChg chg="add mod">
            <ac:chgData name="François DUCOBU" userId="afc45963-0550-4e69-95e4-c2b2b9e99fb4" providerId="ADAL" clId="{F0208432-8E64-4B05-8C16-24B3C15F7E73}" dt="2025-04-11T10:17:32.206" v="1431" actId="113"/>
            <ac:spMkLst>
              <pc:docMk/>
              <pc:sldMasterMk cId="773359457" sldId="2147483683"/>
              <pc:sldLayoutMk cId="3711995339" sldId="2147483689"/>
              <ac:spMk id="7" creationId="{8F56A233-C969-54A6-F743-5157C9674152}"/>
            </ac:spMkLst>
          </pc:spChg>
          <pc:spChg chg="add mod">
            <ac:chgData name="François DUCOBU" userId="afc45963-0550-4e69-95e4-c2b2b9e99fb4" providerId="ADAL" clId="{F0208432-8E64-4B05-8C16-24B3C15F7E73}" dt="2025-04-11T10:00:05.587" v="1250" actId="790"/>
            <ac:spMkLst>
              <pc:docMk/>
              <pc:sldMasterMk cId="773359457" sldId="2147483683"/>
              <pc:sldLayoutMk cId="3711995339" sldId="2147483689"/>
              <ac:spMk id="9" creationId="{79602FC4-C50C-5EE7-D521-5557003693DC}"/>
            </ac:spMkLst>
          </pc:spChg>
          <pc:spChg chg="add mod">
            <ac:chgData name="François DUCOBU" userId="afc45963-0550-4e69-95e4-c2b2b9e99fb4" providerId="ADAL" clId="{F0208432-8E64-4B05-8C16-24B3C15F7E73}" dt="2025-04-11T10:04:33.561" v="1263" actId="113"/>
            <ac:spMkLst>
              <pc:docMk/>
              <pc:sldMasterMk cId="773359457" sldId="2147483683"/>
              <pc:sldLayoutMk cId="3711995339" sldId="2147483689"/>
              <ac:spMk id="10" creationId="{655FB643-D472-EFBF-4923-86A3E4B66ECC}"/>
            </ac:spMkLst>
          </pc:spChg>
          <pc:picChg chg="add mod ord modCrop">
            <ac:chgData name="François DUCOBU" userId="afc45963-0550-4e69-95e4-c2b2b9e99fb4" providerId="ADAL" clId="{F0208432-8E64-4B05-8C16-24B3C15F7E73}" dt="2025-04-11T09:41:19.644" v="946" actId="167"/>
            <ac:picMkLst>
              <pc:docMk/>
              <pc:sldMasterMk cId="773359457" sldId="2147483683"/>
              <pc:sldLayoutMk cId="3711995339" sldId="2147483689"/>
              <ac:picMk id="15" creationId="{54ECB2F2-F99B-21DC-8BC7-197F944B8C89}"/>
            </ac:picMkLst>
          </pc:picChg>
          <pc:picChg chg="mod">
            <ac:chgData name="François DUCOBU" userId="afc45963-0550-4e69-95e4-c2b2b9e99fb4" providerId="ADAL" clId="{F0208432-8E64-4B05-8C16-24B3C15F7E73}" dt="2025-04-11T09:41:26.602" v="947" actId="167"/>
            <ac:picMkLst>
              <pc:docMk/>
              <pc:sldMasterMk cId="773359457" sldId="2147483683"/>
              <pc:sldLayoutMk cId="3711995339" sldId="2147483689"/>
              <ac:picMk id="26" creationId="{BA3A97A7-7DC6-1893-28A0-300E12B98289}"/>
            </ac:picMkLst>
          </pc:picChg>
        </pc:sldLayoutChg>
        <pc:sldLayoutChg chg="addSp delSp modSp mod ord">
          <pc:chgData name="François DUCOBU" userId="afc45963-0550-4e69-95e4-c2b2b9e99fb4" providerId="ADAL" clId="{F0208432-8E64-4B05-8C16-24B3C15F7E73}" dt="2025-04-11T09:52:52.726" v="1021" actId="14100"/>
          <pc:sldLayoutMkLst>
            <pc:docMk/>
            <pc:sldMasterMk cId="773359457" sldId="2147483683"/>
            <pc:sldLayoutMk cId="2736731857" sldId="2147483690"/>
          </pc:sldLayoutMkLst>
          <pc:spChg chg="mod">
            <ac:chgData name="François DUCOBU" userId="afc45963-0550-4e69-95e4-c2b2b9e99fb4" providerId="ADAL" clId="{F0208432-8E64-4B05-8C16-24B3C15F7E73}" dt="2025-04-11T09:03:20.025" v="520" actId="20577"/>
            <ac:spMkLst>
              <pc:docMk/>
              <pc:sldMasterMk cId="773359457" sldId="2147483683"/>
              <pc:sldLayoutMk cId="2736731857" sldId="2147483690"/>
              <ac:spMk id="2" creationId="{69C18935-2686-1D76-D3B4-3B6326F310FF}"/>
            </ac:spMkLst>
          </pc:spChg>
          <pc:spChg chg="mod">
            <ac:chgData name="François DUCOBU" userId="afc45963-0550-4e69-95e4-c2b2b9e99fb4" providerId="ADAL" clId="{F0208432-8E64-4B05-8C16-24B3C15F7E73}" dt="2025-04-11T09:02:17.533" v="500" actId="790"/>
            <ac:spMkLst>
              <pc:docMk/>
              <pc:sldMasterMk cId="773359457" sldId="2147483683"/>
              <pc:sldLayoutMk cId="2736731857" sldId="2147483690"/>
              <ac:spMk id="3" creationId="{D3F4DB24-44A0-279A-2BB9-B3455204470D}"/>
            </ac:spMkLst>
          </pc:spChg>
          <pc:spChg chg="mod">
            <ac:chgData name="François DUCOBU" userId="afc45963-0550-4e69-95e4-c2b2b9e99fb4" providerId="ADAL" clId="{F0208432-8E64-4B05-8C16-24B3C15F7E73}" dt="2025-04-11T09:02:17.533" v="500" actId="790"/>
            <ac:spMkLst>
              <pc:docMk/>
              <pc:sldMasterMk cId="773359457" sldId="2147483683"/>
              <pc:sldLayoutMk cId="2736731857" sldId="2147483690"/>
              <ac:spMk id="4" creationId="{ABC31560-3A0F-2A77-DD35-FAB96CCD2FFC}"/>
            </ac:spMkLst>
          </pc:spChg>
          <pc:spChg chg="add mod">
            <ac:chgData name="François DUCOBU" userId="afc45963-0550-4e69-95e4-c2b2b9e99fb4" providerId="ADAL" clId="{F0208432-8E64-4B05-8C16-24B3C15F7E73}" dt="2025-04-11T09:52:52.726" v="1021" actId="14100"/>
            <ac:spMkLst>
              <pc:docMk/>
              <pc:sldMasterMk cId="773359457" sldId="2147483683"/>
              <pc:sldLayoutMk cId="2736731857" sldId="2147483690"/>
              <ac:spMk id="6" creationId="{E34DEF70-8314-600F-55F8-73B78695F66D}"/>
            </ac:spMkLst>
          </pc:spChg>
          <pc:spChg chg="add mod">
            <ac:chgData name="François DUCOBU" userId="afc45963-0550-4e69-95e4-c2b2b9e99fb4" providerId="ADAL" clId="{F0208432-8E64-4B05-8C16-24B3C15F7E73}" dt="2025-04-11T09:52:39.094" v="1020" actId="14100"/>
            <ac:spMkLst>
              <pc:docMk/>
              <pc:sldMasterMk cId="773359457" sldId="2147483683"/>
              <pc:sldLayoutMk cId="2736731857" sldId="2147483690"/>
              <ac:spMk id="7" creationId="{B2FAE0D2-C01B-D12C-72F3-D1D7DD10F8EE}"/>
            </ac:spMkLst>
          </pc:spChg>
        </pc:sldLayoutChg>
      </pc:sldMasterChg>
      <pc:sldMasterChg chg="new del mod addSldLayout delSldLayout">
        <pc:chgData name="François DUCOBU" userId="afc45963-0550-4e69-95e4-c2b2b9e99fb4" providerId="ADAL" clId="{F0208432-8E64-4B05-8C16-24B3C15F7E73}" dt="2025-04-10T20:06:43.441" v="13" actId="6938"/>
        <pc:sldMasterMkLst>
          <pc:docMk/>
          <pc:sldMasterMk cId="783344179" sldId="2147483690"/>
        </pc:sldMasterMkLst>
        <pc:sldLayoutChg chg="new del replId">
          <pc:chgData name="François DUCOBU" userId="afc45963-0550-4e69-95e4-c2b2b9e99fb4" providerId="ADAL" clId="{F0208432-8E64-4B05-8C16-24B3C15F7E73}" dt="2025-04-10T20:06:43.441" v="13" actId="6938"/>
          <pc:sldLayoutMkLst>
            <pc:docMk/>
            <pc:sldMasterMk cId="783344179" sldId="2147483690"/>
            <pc:sldLayoutMk cId="3315657656" sldId="2147483691"/>
          </pc:sldLayoutMkLst>
        </pc:sldLayoutChg>
        <pc:sldLayoutChg chg="new del replId">
          <pc:chgData name="François DUCOBU" userId="afc45963-0550-4e69-95e4-c2b2b9e99fb4" providerId="ADAL" clId="{F0208432-8E64-4B05-8C16-24B3C15F7E73}" dt="2025-04-10T20:06:43.441" v="13" actId="6938"/>
          <pc:sldLayoutMkLst>
            <pc:docMk/>
            <pc:sldMasterMk cId="783344179" sldId="2147483690"/>
            <pc:sldLayoutMk cId="931824320" sldId="2147483692"/>
          </pc:sldLayoutMkLst>
        </pc:sldLayoutChg>
        <pc:sldLayoutChg chg="new del replId">
          <pc:chgData name="François DUCOBU" userId="afc45963-0550-4e69-95e4-c2b2b9e99fb4" providerId="ADAL" clId="{F0208432-8E64-4B05-8C16-24B3C15F7E73}" dt="2025-04-10T20:06:43.441" v="13" actId="6938"/>
          <pc:sldLayoutMkLst>
            <pc:docMk/>
            <pc:sldMasterMk cId="783344179" sldId="2147483690"/>
            <pc:sldLayoutMk cId="401826299" sldId="2147483693"/>
          </pc:sldLayoutMkLst>
        </pc:sldLayoutChg>
        <pc:sldLayoutChg chg="new del replId">
          <pc:chgData name="François DUCOBU" userId="afc45963-0550-4e69-95e4-c2b2b9e99fb4" providerId="ADAL" clId="{F0208432-8E64-4B05-8C16-24B3C15F7E73}" dt="2025-04-10T20:06:43.441" v="13" actId="6938"/>
          <pc:sldLayoutMkLst>
            <pc:docMk/>
            <pc:sldMasterMk cId="783344179" sldId="2147483690"/>
            <pc:sldLayoutMk cId="3378164817" sldId="2147483694"/>
          </pc:sldLayoutMkLst>
        </pc:sldLayoutChg>
        <pc:sldLayoutChg chg="new del replId">
          <pc:chgData name="François DUCOBU" userId="afc45963-0550-4e69-95e4-c2b2b9e99fb4" providerId="ADAL" clId="{F0208432-8E64-4B05-8C16-24B3C15F7E73}" dt="2025-04-10T20:06:43.441" v="13" actId="6938"/>
          <pc:sldLayoutMkLst>
            <pc:docMk/>
            <pc:sldMasterMk cId="783344179" sldId="2147483690"/>
            <pc:sldLayoutMk cId="4177121200" sldId="2147483695"/>
          </pc:sldLayoutMkLst>
        </pc:sldLayoutChg>
        <pc:sldLayoutChg chg="new del replId">
          <pc:chgData name="François DUCOBU" userId="afc45963-0550-4e69-95e4-c2b2b9e99fb4" providerId="ADAL" clId="{F0208432-8E64-4B05-8C16-24B3C15F7E73}" dt="2025-04-10T20:06:43.441" v="13" actId="6938"/>
          <pc:sldLayoutMkLst>
            <pc:docMk/>
            <pc:sldMasterMk cId="783344179" sldId="2147483690"/>
            <pc:sldLayoutMk cId="4012689914" sldId="2147483696"/>
          </pc:sldLayoutMkLst>
        </pc:sldLayoutChg>
        <pc:sldLayoutChg chg="new del replId">
          <pc:chgData name="François DUCOBU" userId="afc45963-0550-4e69-95e4-c2b2b9e99fb4" providerId="ADAL" clId="{F0208432-8E64-4B05-8C16-24B3C15F7E73}" dt="2025-04-10T20:06:43.441" v="13" actId="6938"/>
          <pc:sldLayoutMkLst>
            <pc:docMk/>
            <pc:sldMasterMk cId="783344179" sldId="2147483690"/>
            <pc:sldLayoutMk cId="1563943517" sldId="2147483697"/>
          </pc:sldLayoutMkLst>
        </pc:sldLayoutChg>
        <pc:sldLayoutChg chg="new del replId">
          <pc:chgData name="François DUCOBU" userId="afc45963-0550-4e69-95e4-c2b2b9e99fb4" providerId="ADAL" clId="{F0208432-8E64-4B05-8C16-24B3C15F7E73}" dt="2025-04-10T20:06:43.441" v="13" actId="6938"/>
          <pc:sldLayoutMkLst>
            <pc:docMk/>
            <pc:sldMasterMk cId="783344179" sldId="2147483690"/>
            <pc:sldLayoutMk cId="720470143" sldId="2147483698"/>
          </pc:sldLayoutMkLst>
        </pc:sldLayoutChg>
        <pc:sldLayoutChg chg="new del replId">
          <pc:chgData name="François DUCOBU" userId="afc45963-0550-4e69-95e4-c2b2b9e99fb4" providerId="ADAL" clId="{F0208432-8E64-4B05-8C16-24B3C15F7E73}" dt="2025-04-10T20:06:43.441" v="13" actId="6938"/>
          <pc:sldLayoutMkLst>
            <pc:docMk/>
            <pc:sldMasterMk cId="783344179" sldId="2147483690"/>
            <pc:sldLayoutMk cId="4001040394" sldId="2147483699"/>
          </pc:sldLayoutMkLst>
        </pc:sldLayoutChg>
        <pc:sldLayoutChg chg="new del replId">
          <pc:chgData name="François DUCOBU" userId="afc45963-0550-4e69-95e4-c2b2b9e99fb4" providerId="ADAL" clId="{F0208432-8E64-4B05-8C16-24B3C15F7E73}" dt="2025-04-10T20:06:43.441" v="13" actId="6938"/>
          <pc:sldLayoutMkLst>
            <pc:docMk/>
            <pc:sldMasterMk cId="783344179" sldId="2147483690"/>
            <pc:sldLayoutMk cId="4094303613" sldId="2147483700"/>
          </pc:sldLayoutMkLst>
        </pc:sldLayoutChg>
        <pc:sldLayoutChg chg="new del replId">
          <pc:chgData name="François DUCOBU" userId="afc45963-0550-4e69-95e4-c2b2b9e99fb4" providerId="ADAL" clId="{F0208432-8E64-4B05-8C16-24B3C15F7E73}" dt="2025-04-10T20:06:43.441" v="13" actId="6938"/>
          <pc:sldLayoutMkLst>
            <pc:docMk/>
            <pc:sldMasterMk cId="783344179" sldId="2147483690"/>
            <pc:sldLayoutMk cId="2370544974" sldId="2147483701"/>
          </pc:sldLayoutMkLst>
        </pc:sldLayoutChg>
      </pc:sldMasterChg>
      <pc:sldMasterChg chg="add del mod addSldLayout delSldLayout modSldLayout">
        <pc:chgData name="François DUCOBU" userId="afc45963-0550-4e69-95e4-c2b2b9e99fb4" providerId="ADAL" clId="{F0208432-8E64-4B05-8C16-24B3C15F7E73}" dt="2025-04-11T08:57:51.492" v="442" actId="2890"/>
        <pc:sldMasterMkLst>
          <pc:docMk/>
          <pc:sldMasterMk cId="1656791840" sldId="2147483690"/>
        </pc:sldMasterMkLst>
        <pc:sldLayoutChg chg="add del mod replId">
          <pc:chgData name="François DUCOBU" userId="afc45963-0550-4e69-95e4-c2b2b9e99fb4" providerId="ADAL" clId="{F0208432-8E64-4B05-8C16-24B3C15F7E73}" dt="2025-04-11T08:57:51.492" v="442" actId="2890"/>
          <pc:sldLayoutMkLst>
            <pc:docMk/>
            <pc:sldMasterMk cId="1656791840" sldId="2147483690"/>
            <pc:sldLayoutMk cId="3986416806" sldId="2147483691"/>
          </pc:sldLayoutMkLst>
        </pc:sldLayoutChg>
        <pc:sldLayoutChg chg="add del mod replId">
          <pc:chgData name="François DUCOBU" userId="afc45963-0550-4e69-95e4-c2b2b9e99fb4" providerId="ADAL" clId="{F0208432-8E64-4B05-8C16-24B3C15F7E73}" dt="2025-04-11T08:57:51.492" v="442" actId="2890"/>
          <pc:sldLayoutMkLst>
            <pc:docMk/>
            <pc:sldMasterMk cId="1656791840" sldId="2147483690"/>
            <pc:sldLayoutMk cId="3062274489" sldId="2147483692"/>
          </pc:sldLayoutMkLst>
        </pc:sldLayoutChg>
        <pc:sldLayoutChg chg="add del mod replId">
          <pc:chgData name="François DUCOBU" userId="afc45963-0550-4e69-95e4-c2b2b9e99fb4" providerId="ADAL" clId="{F0208432-8E64-4B05-8C16-24B3C15F7E73}" dt="2025-04-11T08:57:51.492" v="442" actId="2890"/>
          <pc:sldLayoutMkLst>
            <pc:docMk/>
            <pc:sldMasterMk cId="1656791840" sldId="2147483690"/>
            <pc:sldLayoutMk cId="2992113647" sldId="2147483693"/>
          </pc:sldLayoutMkLst>
        </pc:sldLayoutChg>
      </pc:sldMasterChg>
    </pc:docChg>
  </pc:docChgLst>
  <pc:docChgLst>
    <pc:chgData name="François DUCOBU" userId="afc45963-0550-4e69-95e4-c2b2b9e99fb4" providerId="ADAL" clId="{3FB8D024-B6EB-405A-A4F9-A2E32DCB3062}"/>
    <pc:docChg chg="undo custSel addSld modSld sldOrd">
      <pc:chgData name="François DUCOBU" userId="afc45963-0550-4e69-95e4-c2b2b9e99fb4" providerId="ADAL" clId="{3FB8D024-B6EB-405A-A4F9-A2E32DCB3062}" dt="2022-09-22T12:16:18.992" v="707" actId="729"/>
      <pc:docMkLst>
        <pc:docMk/>
      </pc:docMkLst>
      <pc:sldChg chg="modSp mod">
        <pc:chgData name="François DUCOBU" userId="afc45963-0550-4e69-95e4-c2b2b9e99fb4" providerId="ADAL" clId="{3FB8D024-B6EB-405A-A4F9-A2E32DCB3062}" dt="2022-09-17T21:54:28.395" v="7" actId="6549"/>
        <pc:sldMkLst>
          <pc:docMk/>
          <pc:sldMk cId="287972110" sldId="263"/>
        </pc:sldMkLst>
      </pc:sldChg>
      <pc:sldChg chg="addSp modSp mod">
        <pc:chgData name="François DUCOBU" userId="afc45963-0550-4e69-95e4-c2b2b9e99fb4" providerId="ADAL" clId="{3FB8D024-B6EB-405A-A4F9-A2E32DCB3062}" dt="2022-09-19T14:12:35.638" v="639" actId="1037"/>
        <pc:sldMkLst>
          <pc:docMk/>
          <pc:sldMk cId="3661421816" sldId="266"/>
        </pc:sldMkLst>
      </pc:sldChg>
      <pc:sldChg chg="addSp modSp mod">
        <pc:chgData name="François DUCOBU" userId="afc45963-0550-4e69-95e4-c2b2b9e99fb4" providerId="ADAL" clId="{3FB8D024-B6EB-405A-A4F9-A2E32DCB3062}" dt="2022-09-19T14:14:07.688" v="669" actId="1038"/>
        <pc:sldMkLst>
          <pc:docMk/>
          <pc:sldMk cId="134699484" sldId="268"/>
        </pc:sldMkLst>
      </pc:sldChg>
      <pc:sldChg chg="modSp mod">
        <pc:chgData name="François DUCOBU" userId="afc45963-0550-4e69-95e4-c2b2b9e99fb4" providerId="ADAL" clId="{3FB8D024-B6EB-405A-A4F9-A2E32DCB3062}" dt="2022-09-19T14:15:52.270" v="671" actId="6549"/>
        <pc:sldMkLst>
          <pc:docMk/>
          <pc:sldMk cId="2613668017" sldId="269"/>
        </pc:sldMkLst>
      </pc:sldChg>
      <pc:sldChg chg="modSp mod">
        <pc:chgData name="François DUCOBU" userId="afc45963-0550-4e69-95e4-c2b2b9e99fb4" providerId="ADAL" clId="{3FB8D024-B6EB-405A-A4F9-A2E32DCB3062}" dt="2022-09-19T14:26:11.449" v="673"/>
        <pc:sldMkLst>
          <pc:docMk/>
          <pc:sldMk cId="1187550441" sldId="293"/>
        </pc:sldMkLst>
      </pc:sldChg>
      <pc:sldChg chg="modSp mod">
        <pc:chgData name="François DUCOBU" userId="afc45963-0550-4e69-95e4-c2b2b9e99fb4" providerId="ADAL" clId="{3FB8D024-B6EB-405A-A4F9-A2E32DCB3062}" dt="2022-09-17T21:53:18.529" v="5" actId="20577"/>
        <pc:sldMkLst>
          <pc:docMk/>
          <pc:sldMk cId="49894362" sldId="383"/>
        </pc:sldMkLst>
      </pc:sldChg>
      <pc:sldChg chg="addSp delSp modSp mod modAnim modNotesTx">
        <pc:chgData name="François DUCOBU" userId="afc45963-0550-4e69-95e4-c2b2b9e99fb4" providerId="ADAL" clId="{3FB8D024-B6EB-405A-A4F9-A2E32DCB3062}" dt="2022-09-19T14:31:51.296" v="680" actId="20577"/>
        <pc:sldMkLst>
          <pc:docMk/>
          <pc:sldMk cId="3398998847" sldId="385"/>
        </pc:sldMkLst>
      </pc:sldChg>
      <pc:sldChg chg="modSp mod">
        <pc:chgData name="François DUCOBU" userId="afc45963-0550-4e69-95e4-c2b2b9e99fb4" providerId="ADAL" clId="{3FB8D024-B6EB-405A-A4F9-A2E32DCB3062}" dt="2022-09-17T22:56:52.638" v="611" actId="20577"/>
        <pc:sldMkLst>
          <pc:docMk/>
          <pc:sldMk cId="3332767645" sldId="398"/>
        </pc:sldMkLst>
      </pc:sldChg>
      <pc:sldChg chg="mod modShow">
        <pc:chgData name="François DUCOBU" userId="afc45963-0550-4e69-95e4-c2b2b9e99fb4" providerId="ADAL" clId="{3FB8D024-B6EB-405A-A4F9-A2E32DCB3062}" dt="2022-09-22T12:16:18.992" v="707" actId="729"/>
        <pc:sldMkLst>
          <pc:docMk/>
          <pc:sldMk cId="3034607099" sldId="427"/>
        </pc:sldMkLst>
      </pc:sldChg>
      <pc:sldChg chg="modSp mod">
        <pc:chgData name="François DUCOBU" userId="afc45963-0550-4e69-95e4-c2b2b9e99fb4" providerId="ADAL" clId="{3FB8D024-B6EB-405A-A4F9-A2E32DCB3062}" dt="2022-09-17T22:41:16.034" v="370" actId="20577"/>
        <pc:sldMkLst>
          <pc:docMk/>
          <pc:sldMk cId="1705345367" sldId="428"/>
        </pc:sldMkLst>
      </pc:sldChg>
      <pc:sldChg chg="modNotesTx">
        <pc:chgData name="François DUCOBU" userId="afc45963-0550-4e69-95e4-c2b2b9e99fb4" providerId="ADAL" clId="{3FB8D024-B6EB-405A-A4F9-A2E32DCB3062}" dt="2022-09-22T10:26:05.988" v="706" actId="20577"/>
        <pc:sldMkLst>
          <pc:docMk/>
          <pc:sldMk cId="3839214329" sldId="429"/>
        </pc:sldMkLst>
      </pc:sldChg>
      <pc:sldChg chg="addSp delSp modSp add mod delAnim">
        <pc:chgData name="François DUCOBU" userId="afc45963-0550-4e69-95e4-c2b2b9e99fb4" providerId="ADAL" clId="{3FB8D024-B6EB-405A-A4F9-A2E32DCB3062}" dt="2022-09-17T22:47:36.342" v="462" actId="1076"/>
        <pc:sldMkLst>
          <pc:docMk/>
          <pc:sldMk cId="802587087" sldId="430"/>
        </pc:sldMkLst>
      </pc:sldChg>
      <pc:sldChg chg="addSp delSp modSp add mod">
        <pc:chgData name="François DUCOBU" userId="afc45963-0550-4e69-95e4-c2b2b9e99fb4" providerId="ADAL" clId="{3FB8D024-B6EB-405A-A4F9-A2E32DCB3062}" dt="2022-09-17T22:49:19.812" v="477" actId="1076"/>
        <pc:sldMkLst>
          <pc:docMk/>
          <pc:sldMk cId="2446176616" sldId="431"/>
        </pc:sldMkLst>
      </pc:sldChg>
      <pc:sldChg chg="addSp delSp modSp add mod">
        <pc:chgData name="François DUCOBU" userId="afc45963-0550-4e69-95e4-c2b2b9e99fb4" providerId="ADAL" clId="{3FB8D024-B6EB-405A-A4F9-A2E32DCB3062}" dt="2022-09-17T22:54:56.193" v="607" actId="1035"/>
        <pc:sldMkLst>
          <pc:docMk/>
          <pc:sldMk cId="1470569977" sldId="432"/>
        </pc:sldMkLst>
      </pc:sldChg>
      <pc:sldChg chg="addSp delSp modSp add mod ord">
        <pc:chgData name="François DUCOBU" userId="afc45963-0550-4e69-95e4-c2b2b9e99fb4" providerId="ADAL" clId="{3FB8D024-B6EB-405A-A4F9-A2E32DCB3062}" dt="2022-09-17T22:51:57.556" v="547" actId="20577"/>
        <pc:sldMkLst>
          <pc:docMk/>
          <pc:sldMk cId="2411021027" sldId="433"/>
        </pc:sldMkLst>
      </pc:sldChg>
      <pc:sldChg chg="delSp modSp add mod ord">
        <pc:chgData name="François DUCOBU" userId="afc45963-0550-4e69-95e4-c2b2b9e99fb4" providerId="ADAL" clId="{3FB8D024-B6EB-405A-A4F9-A2E32DCB3062}" dt="2022-09-17T22:53:35.178" v="595" actId="14100"/>
        <pc:sldMkLst>
          <pc:docMk/>
          <pc:sldMk cId="2371350401" sldId="434"/>
        </pc:sldMkLst>
      </pc:sldChg>
      <pc:sldChg chg="delSp modSp add mod">
        <pc:chgData name="François DUCOBU" userId="afc45963-0550-4e69-95e4-c2b2b9e99fb4" providerId="ADAL" clId="{3FB8D024-B6EB-405A-A4F9-A2E32DCB3062}" dt="2022-09-17T22:49:35.754" v="479" actId="1076"/>
        <pc:sldMkLst>
          <pc:docMk/>
          <pc:sldMk cId="1626659816" sldId="435"/>
        </pc:sldMkLst>
      </pc:sldChg>
    </pc:docChg>
  </pc:docChgLst>
  <pc:docChgLst>
    <pc:chgData name="François DUCOBU" userId="afc45963-0550-4e69-95e4-c2b2b9e99fb4" providerId="ADAL" clId="{C24BA326-7054-4C98-93E5-C74F45A18615}"/>
    <pc:docChg chg="custSel addSld delSld modSld sldOrd modSection">
      <pc:chgData name="François DUCOBU" userId="afc45963-0550-4e69-95e4-c2b2b9e99fb4" providerId="ADAL" clId="{C24BA326-7054-4C98-93E5-C74F45A18615}" dt="2020-09-15T10:13:24.055" v="657" actId="20577"/>
      <pc:docMkLst>
        <pc:docMk/>
      </pc:docMkLst>
      <pc:sldChg chg="modSp mod">
        <pc:chgData name="François DUCOBU" userId="afc45963-0550-4e69-95e4-c2b2b9e99fb4" providerId="ADAL" clId="{C24BA326-7054-4C98-93E5-C74F45A18615}" dt="2020-09-13T09:02:01.202" v="548" actId="5793"/>
        <pc:sldMkLst>
          <pc:docMk/>
          <pc:sldMk cId="189470814" sldId="259"/>
        </pc:sldMkLst>
      </pc:sldChg>
      <pc:sldChg chg="modSp mod">
        <pc:chgData name="François DUCOBU" userId="afc45963-0550-4e69-95e4-c2b2b9e99fb4" providerId="ADAL" clId="{C24BA326-7054-4C98-93E5-C74F45A18615}" dt="2020-09-12T19:08:16.089" v="535" actId="20577"/>
        <pc:sldMkLst>
          <pc:docMk/>
          <pc:sldMk cId="2613668017" sldId="269"/>
        </pc:sldMkLst>
      </pc:sldChg>
      <pc:sldChg chg="modNotesTx">
        <pc:chgData name="François DUCOBU" userId="afc45963-0550-4e69-95e4-c2b2b9e99fb4" providerId="ADAL" clId="{C24BA326-7054-4C98-93E5-C74F45A18615}" dt="2020-08-31T14:27:53.829" v="31" actId="20577"/>
        <pc:sldMkLst>
          <pc:docMk/>
          <pc:sldMk cId="3497188150" sldId="281"/>
        </pc:sldMkLst>
      </pc:sldChg>
      <pc:sldChg chg="del">
        <pc:chgData name="François DUCOBU" userId="afc45963-0550-4e69-95e4-c2b2b9e99fb4" providerId="ADAL" clId="{C24BA326-7054-4C98-93E5-C74F45A18615}" dt="2020-08-31T14:29:02.168" v="33" actId="47"/>
        <pc:sldMkLst>
          <pc:docMk/>
          <pc:sldMk cId="2582451437" sldId="282"/>
        </pc:sldMkLst>
      </pc:sldChg>
      <pc:sldChg chg="del">
        <pc:chgData name="François DUCOBU" userId="afc45963-0550-4e69-95e4-c2b2b9e99fb4" providerId="ADAL" clId="{C24BA326-7054-4C98-93E5-C74F45A18615}" dt="2020-08-31T14:29:02.168" v="33" actId="47"/>
        <pc:sldMkLst>
          <pc:docMk/>
          <pc:sldMk cId="128247144" sldId="283"/>
        </pc:sldMkLst>
      </pc:sldChg>
      <pc:sldChg chg="del">
        <pc:chgData name="François DUCOBU" userId="afc45963-0550-4e69-95e4-c2b2b9e99fb4" providerId="ADAL" clId="{C24BA326-7054-4C98-93E5-C74F45A18615}" dt="2020-08-31T14:29:02.168" v="33" actId="47"/>
        <pc:sldMkLst>
          <pc:docMk/>
          <pc:sldMk cId="2920447087" sldId="286"/>
        </pc:sldMkLst>
      </pc:sldChg>
      <pc:sldChg chg="del">
        <pc:chgData name="François DUCOBU" userId="afc45963-0550-4e69-95e4-c2b2b9e99fb4" providerId="ADAL" clId="{C24BA326-7054-4C98-93E5-C74F45A18615}" dt="2020-08-31T14:29:02.168" v="33" actId="47"/>
        <pc:sldMkLst>
          <pc:docMk/>
          <pc:sldMk cId="233837014" sldId="287"/>
        </pc:sldMkLst>
      </pc:sldChg>
      <pc:sldChg chg="del">
        <pc:chgData name="François DUCOBU" userId="afc45963-0550-4e69-95e4-c2b2b9e99fb4" providerId="ADAL" clId="{C24BA326-7054-4C98-93E5-C74F45A18615}" dt="2020-08-31T14:29:02.168" v="33" actId="47"/>
        <pc:sldMkLst>
          <pc:docMk/>
          <pc:sldMk cId="3785907144" sldId="294"/>
        </pc:sldMkLst>
      </pc:sldChg>
      <pc:sldChg chg="del">
        <pc:chgData name="François DUCOBU" userId="afc45963-0550-4e69-95e4-c2b2b9e99fb4" providerId="ADAL" clId="{C24BA326-7054-4C98-93E5-C74F45A18615}" dt="2020-08-31T14:29:02.168" v="33" actId="47"/>
        <pc:sldMkLst>
          <pc:docMk/>
          <pc:sldMk cId="174796619" sldId="325"/>
        </pc:sldMkLst>
      </pc:sldChg>
      <pc:sldChg chg="del">
        <pc:chgData name="François DUCOBU" userId="afc45963-0550-4e69-95e4-c2b2b9e99fb4" providerId="ADAL" clId="{C24BA326-7054-4C98-93E5-C74F45A18615}" dt="2020-08-31T14:29:02.168" v="33" actId="47"/>
        <pc:sldMkLst>
          <pc:docMk/>
          <pc:sldMk cId="681877706" sldId="326"/>
        </pc:sldMkLst>
      </pc:sldChg>
      <pc:sldChg chg="del">
        <pc:chgData name="François DUCOBU" userId="afc45963-0550-4e69-95e4-c2b2b9e99fb4" providerId="ADAL" clId="{C24BA326-7054-4C98-93E5-C74F45A18615}" dt="2020-08-31T14:29:02.168" v="33" actId="47"/>
        <pc:sldMkLst>
          <pc:docMk/>
          <pc:sldMk cId="1097029548" sldId="327"/>
        </pc:sldMkLst>
      </pc:sldChg>
      <pc:sldChg chg="del">
        <pc:chgData name="François DUCOBU" userId="afc45963-0550-4e69-95e4-c2b2b9e99fb4" providerId="ADAL" clId="{C24BA326-7054-4C98-93E5-C74F45A18615}" dt="2020-08-31T14:29:02.168" v="33" actId="47"/>
        <pc:sldMkLst>
          <pc:docMk/>
          <pc:sldMk cId="1887702339" sldId="330"/>
        </pc:sldMkLst>
      </pc:sldChg>
      <pc:sldChg chg="del">
        <pc:chgData name="François DUCOBU" userId="afc45963-0550-4e69-95e4-c2b2b9e99fb4" providerId="ADAL" clId="{C24BA326-7054-4C98-93E5-C74F45A18615}" dt="2020-08-31T14:29:02.168" v="33" actId="47"/>
        <pc:sldMkLst>
          <pc:docMk/>
          <pc:sldMk cId="2119845003" sldId="331"/>
        </pc:sldMkLst>
      </pc:sldChg>
      <pc:sldChg chg="del">
        <pc:chgData name="François DUCOBU" userId="afc45963-0550-4e69-95e4-c2b2b9e99fb4" providerId="ADAL" clId="{C24BA326-7054-4C98-93E5-C74F45A18615}" dt="2020-08-31T14:29:02.168" v="33" actId="47"/>
        <pc:sldMkLst>
          <pc:docMk/>
          <pc:sldMk cId="4091704359" sldId="332"/>
        </pc:sldMkLst>
      </pc:sldChg>
      <pc:sldChg chg="del">
        <pc:chgData name="François DUCOBU" userId="afc45963-0550-4e69-95e4-c2b2b9e99fb4" providerId="ADAL" clId="{C24BA326-7054-4C98-93E5-C74F45A18615}" dt="2020-08-31T14:29:02.168" v="33" actId="47"/>
        <pc:sldMkLst>
          <pc:docMk/>
          <pc:sldMk cId="1709382755" sldId="333"/>
        </pc:sldMkLst>
      </pc:sldChg>
      <pc:sldChg chg="del">
        <pc:chgData name="François DUCOBU" userId="afc45963-0550-4e69-95e4-c2b2b9e99fb4" providerId="ADAL" clId="{C24BA326-7054-4C98-93E5-C74F45A18615}" dt="2020-08-31T14:29:02.168" v="33" actId="47"/>
        <pc:sldMkLst>
          <pc:docMk/>
          <pc:sldMk cId="3393695287" sldId="334"/>
        </pc:sldMkLst>
      </pc:sldChg>
      <pc:sldChg chg="del">
        <pc:chgData name="François DUCOBU" userId="afc45963-0550-4e69-95e4-c2b2b9e99fb4" providerId="ADAL" clId="{C24BA326-7054-4C98-93E5-C74F45A18615}" dt="2020-08-31T14:29:02.168" v="33" actId="47"/>
        <pc:sldMkLst>
          <pc:docMk/>
          <pc:sldMk cId="3618686343" sldId="335"/>
        </pc:sldMkLst>
      </pc:sldChg>
      <pc:sldChg chg="del">
        <pc:chgData name="François DUCOBU" userId="afc45963-0550-4e69-95e4-c2b2b9e99fb4" providerId="ADAL" clId="{C24BA326-7054-4C98-93E5-C74F45A18615}" dt="2020-08-31T14:29:02.168" v="33" actId="47"/>
        <pc:sldMkLst>
          <pc:docMk/>
          <pc:sldMk cId="3674436598" sldId="337"/>
        </pc:sldMkLst>
      </pc:sldChg>
      <pc:sldChg chg="del">
        <pc:chgData name="François DUCOBU" userId="afc45963-0550-4e69-95e4-c2b2b9e99fb4" providerId="ADAL" clId="{C24BA326-7054-4C98-93E5-C74F45A18615}" dt="2020-08-31T14:29:02.168" v="33" actId="47"/>
        <pc:sldMkLst>
          <pc:docMk/>
          <pc:sldMk cId="482651204" sldId="339"/>
        </pc:sldMkLst>
      </pc:sldChg>
      <pc:sldChg chg="del">
        <pc:chgData name="François DUCOBU" userId="afc45963-0550-4e69-95e4-c2b2b9e99fb4" providerId="ADAL" clId="{C24BA326-7054-4C98-93E5-C74F45A18615}" dt="2020-08-31T14:29:02.168" v="33" actId="47"/>
        <pc:sldMkLst>
          <pc:docMk/>
          <pc:sldMk cId="2360757594" sldId="340"/>
        </pc:sldMkLst>
      </pc:sldChg>
      <pc:sldChg chg="del">
        <pc:chgData name="François DUCOBU" userId="afc45963-0550-4e69-95e4-c2b2b9e99fb4" providerId="ADAL" clId="{C24BA326-7054-4C98-93E5-C74F45A18615}" dt="2020-08-31T14:29:02.168" v="33" actId="47"/>
        <pc:sldMkLst>
          <pc:docMk/>
          <pc:sldMk cId="1575452657" sldId="342"/>
        </pc:sldMkLst>
      </pc:sldChg>
      <pc:sldChg chg="del">
        <pc:chgData name="François DUCOBU" userId="afc45963-0550-4e69-95e4-c2b2b9e99fb4" providerId="ADAL" clId="{C24BA326-7054-4C98-93E5-C74F45A18615}" dt="2020-08-31T14:29:02.168" v="33" actId="47"/>
        <pc:sldMkLst>
          <pc:docMk/>
          <pc:sldMk cId="727249031" sldId="343"/>
        </pc:sldMkLst>
      </pc:sldChg>
      <pc:sldChg chg="del">
        <pc:chgData name="François DUCOBU" userId="afc45963-0550-4e69-95e4-c2b2b9e99fb4" providerId="ADAL" clId="{C24BA326-7054-4C98-93E5-C74F45A18615}" dt="2020-08-31T14:29:02.168" v="33" actId="47"/>
        <pc:sldMkLst>
          <pc:docMk/>
          <pc:sldMk cId="1440685392" sldId="344"/>
        </pc:sldMkLst>
      </pc:sldChg>
      <pc:sldChg chg="del">
        <pc:chgData name="François DUCOBU" userId="afc45963-0550-4e69-95e4-c2b2b9e99fb4" providerId="ADAL" clId="{C24BA326-7054-4C98-93E5-C74F45A18615}" dt="2020-08-31T14:29:02.168" v="33" actId="47"/>
        <pc:sldMkLst>
          <pc:docMk/>
          <pc:sldMk cId="1251797554" sldId="345"/>
        </pc:sldMkLst>
      </pc:sldChg>
      <pc:sldChg chg="del">
        <pc:chgData name="François DUCOBU" userId="afc45963-0550-4e69-95e4-c2b2b9e99fb4" providerId="ADAL" clId="{C24BA326-7054-4C98-93E5-C74F45A18615}" dt="2020-08-31T14:29:02.168" v="33" actId="47"/>
        <pc:sldMkLst>
          <pc:docMk/>
          <pc:sldMk cId="3492129503" sldId="346"/>
        </pc:sldMkLst>
      </pc:sldChg>
      <pc:sldChg chg="del">
        <pc:chgData name="François DUCOBU" userId="afc45963-0550-4e69-95e4-c2b2b9e99fb4" providerId="ADAL" clId="{C24BA326-7054-4C98-93E5-C74F45A18615}" dt="2020-08-31T14:29:02.168" v="33" actId="47"/>
        <pc:sldMkLst>
          <pc:docMk/>
          <pc:sldMk cId="1854251626" sldId="347"/>
        </pc:sldMkLst>
      </pc:sldChg>
      <pc:sldChg chg="del">
        <pc:chgData name="François DUCOBU" userId="afc45963-0550-4e69-95e4-c2b2b9e99fb4" providerId="ADAL" clId="{C24BA326-7054-4C98-93E5-C74F45A18615}" dt="2020-08-31T14:29:02.168" v="33" actId="47"/>
        <pc:sldMkLst>
          <pc:docMk/>
          <pc:sldMk cId="1056993703" sldId="348"/>
        </pc:sldMkLst>
      </pc:sldChg>
      <pc:sldChg chg="del">
        <pc:chgData name="François DUCOBU" userId="afc45963-0550-4e69-95e4-c2b2b9e99fb4" providerId="ADAL" clId="{C24BA326-7054-4C98-93E5-C74F45A18615}" dt="2020-08-31T14:29:02.168" v="33" actId="47"/>
        <pc:sldMkLst>
          <pc:docMk/>
          <pc:sldMk cId="4019954797" sldId="349"/>
        </pc:sldMkLst>
      </pc:sldChg>
      <pc:sldChg chg="del">
        <pc:chgData name="François DUCOBU" userId="afc45963-0550-4e69-95e4-c2b2b9e99fb4" providerId="ADAL" clId="{C24BA326-7054-4C98-93E5-C74F45A18615}" dt="2020-08-31T14:29:02.168" v="33" actId="47"/>
        <pc:sldMkLst>
          <pc:docMk/>
          <pc:sldMk cId="3498626657" sldId="350"/>
        </pc:sldMkLst>
      </pc:sldChg>
      <pc:sldChg chg="add ord">
        <pc:chgData name="François DUCOBU" userId="afc45963-0550-4e69-95e4-c2b2b9e99fb4" providerId="ADAL" clId="{C24BA326-7054-4C98-93E5-C74F45A18615}" dt="2020-08-31T14:29:42.905" v="35"/>
        <pc:sldMkLst>
          <pc:docMk/>
          <pc:sldMk cId="880023902" sldId="351"/>
        </pc:sldMkLst>
      </pc:sldChg>
      <pc:sldChg chg="add ord">
        <pc:chgData name="François DUCOBU" userId="afc45963-0550-4e69-95e4-c2b2b9e99fb4" providerId="ADAL" clId="{C24BA326-7054-4C98-93E5-C74F45A18615}" dt="2020-08-31T14:29:42.905" v="35"/>
        <pc:sldMkLst>
          <pc:docMk/>
          <pc:sldMk cId="4289667470" sldId="352"/>
        </pc:sldMkLst>
      </pc:sldChg>
      <pc:sldChg chg="add ord">
        <pc:chgData name="François DUCOBU" userId="afc45963-0550-4e69-95e4-c2b2b9e99fb4" providerId="ADAL" clId="{C24BA326-7054-4C98-93E5-C74F45A18615}" dt="2020-08-31T14:29:42.905" v="35"/>
        <pc:sldMkLst>
          <pc:docMk/>
          <pc:sldMk cId="168843160" sldId="353"/>
        </pc:sldMkLst>
      </pc:sldChg>
      <pc:sldChg chg="add ord">
        <pc:chgData name="François DUCOBU" userId="afc45963-0550-4e69-95e4-c2b2b9e99fb4" providerId="ADAL" clId="{C24BA326-7054-4C98-93E5-C74F45A18615}" dt="2020-08-31T14:29:42.905" v="35"/>
        <pc:sldMkLst>
          <pc:docMk/>
          <pc:sldMk cId="2594739789" sldId="354"/>
        </pc:sldMkLst>
      </pc:sldChg>
      <pc:sldChg chg="add ord">
        <pc:chgData name="François DUCOBU" userId="afc45963-0550-4e69-95e4-c2b2b9e99fb4" providerId="ADAL" clId="{C24BA326-7054-4C98-93E5-C74F45A18615}" dt="2020-08-31T14:29:42.905" v="35"/>
        <pc:sldMkLst>
          <pc:docMk/>
          <pc:sldMk cId="3806674210" sldId="355"/>
        </pc:sldMkLst>
      </pc:sldChg>
      <pc:sldChg chg="del">
        <pc:chgData name="François DUCOBU" userId="afc45963-0550-4e69-95e4-c2b2b9e99fb4" providerId="ADAL" clId="{C24BA326-7054-4C98-93E5-C74F45A18615}" dt="2020-08-31T14:29:02.168" v="33" actId="47"/>
        <pc:sldMkLst>
          <pc:docMk/>
          <pc:sldMk cId="2514350621" sldId="356"/>
        </pc:sldMkLst>
      </pc:sldChg>
      <pc:sldChg chg="add ord">
        <pc:chgData name="François DUCOBU" userId="afc45963-0550-4e69-95e4-c2b2b9e99fb4" providerId="ADAL" clId="{C24BA326-7054-4C98-93E5-C74F45A18615}" dt="2020-08-31T14:29:42.905" v="35"/>
        <pc:sldMkLst>
          <pc:docMk/>
          <pc:sldMk cId="473557300" sldId="365"/>
        </pc:sldMkLst>
      </pc:sldChg>
      <pc:sldChg chg="del">
        <pc:chgData name="François DUCOBU" userId="afc45963-0550-4e69-95e4-c2b2b9e99fb4" providerId="ADAL" clId="{C24BA326-7054-4C98-93E5-C74F45A18615}" dt="2020-08-31T14:29:02.168" v="33" actId="47"/>
        <pc:sldMkLst>
          <pc:docMk/>
          <pc:sldMk cId="3814022639" sldId="373"/>
        </pc:sldMkLst>
      </pc:sldChg>
      <pc:sldChg chg="add">
        <pc:chgData name="François DUCOBU" userId="afc45963-0550-4e69-95e4-c2b2b9e99fb4" providerId="ADAL" clId="{C24BA326-7054-4C98-93E5-C74F45A18615}" dt="2020-08-31T14:28:45.029" v="32"/>
        <pc:sldMkLst>
          <pc:docMk/>
          <pc:sldMk cId="2731310309" sldId="387"/>
        </pc:sldMkLst>
      </pc:sldChg>
      <pc:sldChg chg="add">
        <pc:chgData name="François DUCOBU" userId="afc45963-0550-4e69-95e4-c2b2b9e99fb4" providerId="ADAL" clId="{C24BA326-7054-4C98-93E5-C74F45A18615}" dt="2020-08-31T14:28:45.029" v="32"/>
        <pc:sldMkLst>
          <pc:docMk/>
          <pc:sldMk cId="134552455" sldId="388"/>
        </pc:sldMkLst>
      </pc:sldChg>
      <pc:sldChg chg="add">
        <pc:chgData name="François DUCOBU" userId="afc45963-0550-4e69-95e4-c2b2b9e99fb4" providerId="ADAL" clId="{C24BA326-7054-4C98-93E5-C74F45A18615}" dt="2020-08-31T14:28:45.029" v="32"/>
        <pc:sldMkLst>
          <pc:docMk/>
          <pc:sldMk cId="1877095429" sldId="389"/>
        </pc:sldMkLst>
      </pc:sldChg>
      <pc:sldChg chg="add">
        <pc:chgData name="François DUCOBU" userId="afc45963-0550-4e69-95e4-c2b2b9e99fb4" providerId="ADAL" clId="{C24BA326-7054-4C98-93E5-C74F45A18615}" dt="2020-08-31T14:28:45.029" v="32"/>
        <pc:sldMkLst>
          <pc:docMk/>
          <pc:sldMk cId="86301529" sldId="390"/>
        </pc:sldMkLst>
      </pc:sldChg>
      <pc:sldChg chg="add">
        <pc:chgData name="François DUCOBU" userId="afc45963-0550-4e69-95e4-c2b2b9e99fb4" providerId="ADAL" clId="{C24BA326-7054-4C98-93E5-C74F45A18615}" dt="2020-08-31T14:28:45.029" v="32"/>
        <pc:sldMkLst>
          <pc:docMk/>
          <pc:sldMk cId="3745235051" sldId="391"/>
        </pc:sldMkLst>
      </pc:sldChg>
      <pc:sldChg chg="add">
        <pc:chgData name="François DUCOBU" userId="afc45963-0550-4e69-95e4-c2b2b9e99fb4" providerId="ADAL" clId="{C24BA326-7054-4C98-93E5-C74F45A18615}" dt="2020-08-31T14:28:45.029" v="32"/>
        <pc:sldMkLst>
          <pc:docMk/>
          <pc:sldMk cId="2256961815" sldId="392"/>
        </pc:sldMkLst>
      </pc:sldChg>
      <pc:sldChg chg="add">
        <pc:chgData name="François DUCOBU" userId="afc45963-0550-4e69-95e4-c2b2b9e99fb4" providerId="ADAL" clId="{C24BA326-7054-4C98-93E5-C74F45A18615}" dt="2020-08-31T14:28:45.029" v="32"/>
        <pc:sldMkLst>
          <pc:docMk/>
          <pc:sldMk cId="2923704305" sldId="393"/>
        </pc:sldMkLst>
      </pc:sldChg>
      <pc:sldChg chg="add">
        <pc:chgData name="François DUCOBU" userId="afc45963-0550-4e69-95e4-c2b2b9e99fb4" providerId="ADAL" clId="{C24BA326-7054-4C98-93E5-C74F45A18615}" dt="2020-08-31T14:28:45.029" v="32"/>
        <pc:sldMkLst>
          <pc:docMk/>
          <pc:sldMk cId="3948494126" sldId="394"/>
        </pc:sldMkLst>
      </pc:sldChg>
      <pc:sldChg chg="add">
        <pc:chgData name="François DUCOBU" userId="afc45963-0550-4e69-95e4-c2b2b9e99fb4" providerId="ADAL" clId="{C24BA326-7054-4C98-93E5-C74F45A18615}" dt="2020-08-31T14:28:45.029" v="32"/>
        <pc:sldMkLst>
          <pc:docMk/>
          <pc:sldMk cId="641174069" sldId="395"/>
        </pc:sldMkLst>
      </pc:sldChg>
      <pc:sldChg chg="add">
        <pc:chgData name="François DUCOBU" userId="afc45963-0550-4e69-95e4-c2b2b9e99fb4" providerId="ADAL" clId="{C24BA326-7054-4C98-93E5-C74F45A18615}" dt="2020-08-31T14:28:45.029" v="32"/>
        <pc:sldMkLst>
          <pc:docMk/>
          <pc:sldMk cId="189059562" sldId="396"/>
        </pc:sldMkLst>
      </pc:sldChg>
      <pc:sldChg chg="add">
        <pc:chgData name="François DUCOBU" userId="afc45963-0550-4e69-95e4-c2b2b9e99fb4" providerId="ADAL" clId="{C24BA326-7054-4C98-93E5-C74F45A18615}" dt="2020-08-31T14:28:45.029" v="32"/>
        <pc:sldMkLst>
          <pc:docMk/>
          <pc:sldMk cId="1966731599" sldId="397"/>
        </pc:sldMkLst>
      </pc:sldChg>
      <pc:sldChg chg="add">
        <pc:chgData name="François DUCOBU" userId="afc45963-0550-4e69-95e4-c2b2b9e99fb4" providerId="ADAL" clId="{C24BA326-7054-4C98-93E5-C74F45A18615}" dt="2020-08-31T14:28:45.029" v="32"/>
        <pc:sldMkLst>
          <pc:docMk/>
          <pc:sldMk cId="3332767645" sldId="398"/>
        </pc:sldMkLst>
      </pc:sldChg>
      <pc:sldChg chg="add modNotesTx">
        <pc:chgData name="François DUCOBU" userId="afc45963-0550-4e69-95e4-c2b2b9e99fb4" providerId="ADAL" clId="{C24BA326-7054-4C98-93E5-C74F45A18615}" dt="2020-09-15T10:13:24.055" v="657" actId="20577"/>
        <pc:sldMkLst>
          <pc:docMk/>
          <pc:sldMk cId="3222037672" sldId="399"/>
        </pc:sldMkLst>
      </pc:sldChg>
      <pc:sldChg chg="add">
        <pc:chgData name="François DUCOBU" userId="afc45963-0550-4e69-95e4-c2b2b9e99fb4" providerId="ADAL" clId="{C24BA326-7054-4C98-93E5-C74F45A18615}" dt="2020-08-31T14:28:45.029" v="32"/>
        <pc:sldMkLst>
          <pc:docMk/>
          <pc:sldMk cId="4065830624" sldId="400"/>
        </pc:sldMkLst>
      </pc:sldChg>
      <pc:sldChg chg="add">
        <pc:chgData name="François DUCOBU" userId="afc45963-0550-4e69-95e4-c2b2b9e99fb4" providerId="ADAL" clId="{C24BA326-7054-4C98-93E5-C74F45A18615}" dt="2020-08-31T14:28:45.029" v="32"/>
        <pc:sldMkLst>
          <pc:docMk/>
          <pc:sldMk cId="2987305645" sldId="401"/>
        </pc:sldMkLst>
      </pc:sldChg>
      <pc:sldChg chg="add">
        <pc:chgData name="François DUCOBU" userId="afc45963-0550-4e69-95e4-c2b2b9e99fb4" providerId="ADAL" clId="{C24BA326-7054-4C98-93E5-C74F45A18615}" dt="2020-08-31T14:28:45.029" v="32"/>
        <pc:sldMkLst>
          <pc:docMk/>
          <pc:sldMk cId="670892717" sldId="402"/>
        </pc:sldMkLst>
      </pc:sldChg>
      <pc:sldChg chg="add ord">
        <pc:chgData name="François DUCOBU" userId="afc45963-0550-4e69-95e4-c2b2b9e99fb4" providerId="ADAL" clId="{C24BA326-7054-4C98-93E5-C74F45A18615}" dt="2020-08-31T14:29:42.905" v="35"/>
        <pc:sldMkLst>
          <pc:docMk/>
          <pc:sldMk cId="2396850378" sldId="403"/>
        </pc:sldMkLst>
      </pc:sldChg>
      <pc:sldChg chg="add ord">
        <pc:chgData name="François DUCOBU" userId="afc45963-0550-4e69-95e4-c2b2b9e99fb4" providerId="ADAL" clId="{C24BA326-7054-4C98-93E5-C74F45A18615}" dt="2020-08-31T14:29:42.905" v="35"/>
        <pc:sldMkLst>
          <pc:docMk/>
          <pc:sldMk cId="3863007671" sldId="404"/>
        </pc:sldMkLst>
      </pc:sldChg>
      <pc:sldChg chg="add ord">
        <pc:chgData name="François DUCOBU" userId="afc45963-0550-4e69-95e4-c2b2b9e99fb4" providerId="ADAL" clId="{C24BA326-7054-4C98-93E5-C74F45A18615}" dt="2020-08-31T14:29:42.905" v="35"/>
        <pc:sldMkLst>
          <pc:docMk/>
          <pc:sldMk cId="3434932802" sldId="405"/>
        </pc:sldMkLst>
      </pc:sldChg>
      <pc:sldChg chg="add ord">
        <pc:chgData name="François DUCOBU" userId="afc45963-0550-4e69-95e4-c2b2b9e99fb4" providerId="ADAL" clId="{C24BA326-7054-4C98-93E5-C74F45A18615}" dt="2020-08-31T14:29:42.905" v="35"/>
        <pc:sldMkLst>
          <pc:docMk/>
          <pc:sldMk cId="641338319" sldId="406"/>
        </pc:sldMkLst>
      </pc:sldChg>
      <pc:sldChg chg="add ord">
        <pc:chgData name="François DUCOBU" userId="afc45963-0550-4e69-95e4-c2b2b9e99fb4" providerId="ADAL" clId="{C24BA326-7054-4C98-93E5-C74F45A18615}" dt="2020-08-31T14:29:42.905" v="35"/>
        <pc:sldMkLst>
          <pc:docMk/>
          <pc:sldMk cId="679792861" sldId="407"/>
        </pc:sldMkLst>
      </pc:sldChg>
      <pc:sldChg chg="add ord">
        <pc:chgData name="François DUCOBU" userId="afc45963-0550-4e69-95e4-c2b2b9e99fb4" providerId="ADAL" clId="{C24BA326-7054-4C98-93E5-C74F45A18615}" dt="2020-08-31T14:29:42.905" v="35"/>
        <pc:sldMkLst>
          <pc:docMk/>
          <pc:sldMk cId="3152845977" sldId="408"/>
        </pc:sldMkLst>
      </pc:sldChg>
      <pc:sldChg chg="add ord">
        <pc:chgData name="François DUCOBU" userId="afc45963-0550-4e69-95e4-c2b2b9e99fb4" providerId="ADAL" clId="{C24BA326-7054-4C98-93E5-C74F45A18615}" dt="2020-08-31T14:29:42.905" v="35"/>
        <pc:sldMkLst>
          <pc:docMk/>
          <pc:sldMk cId="2560938340" sldId="409"/>
        </pc:sldMkLst>
      </pc:sldChg>
      <pc:sldChg chg="add ord">
        <pc:chgData name="François DUCOBU" userId="afc45963-0550-4e69-95e4-c2b2b9e99fb4" providerId="ADAL" clId="{C24BA326-7054-4C98-93E5-C74F45A18615}" dt="2020-08-31T14:29:42.905" v="35"/>
        <pc:sldMkLst>
          <pc:docMk/>
          <pc:sldMk cId="1847153490" sldId="410"/>
        </pc:sldMkLst>
      </pc:sldChg>
      <pc:sldChg chg="modSp add ord">
        <pc:chgData name="François DUCOBU" userId="afc45963-0550-4e69-95e4-c2b2b9e99fb4" providerId="ADAL" clId="{C24BA326-7054-4C98-93E5-C74F45A18615}" dt="2020-09-15T07:58:16.189" v="614" actId="1038"/>
        <pc:sldMkLst>
          <pc:docMk/>
          <pc:sldMk cId="457461446" sldId="411"/>
        </pc:sldMkLst>
      </pc:sldChg>
      <pc:sldChg chg="add ord">
        <pc:chgData name="François DUCOBU" userId="afc45963-0550-4e69-95e4-c2b2b9e99fb4" providerId="ADAL" clId="{C24BA326-7054-4C98-93E5-C74F45A18615}" dt="2020-08-31T14:29:42.905" v="35"/>
        <pc:sldMkLst>
          <pc:docMk/>
          <pc:sldMk cId="3254120954" sldId="412"/>
        </pc:sldMkLst>
      </pc:sldChg>
      <pc:sldChg chg="modSp add mod ord">
        <pc:chgData name="François DUCOBU" userId="afc45963-0550-4e69-95e4-c2b2b9e99fb4" providerId="ADAL" clId="{C24BA326-7054-4C98-93E5-C74F45A18615}" dt="2020-09-15T08:05:04.851" v="634" actId="20577"/>
        <pc:sldMkLst>
          <pc:docMk/>
          <pc:sldMk cId="352354203" sldId="413"/>
        </pc:sldMkLst>
      </pc:sldChg>
      <pc:sldChg chg="add ord">
        <pc:chgData name="François DUCOBU" userId="afc45963-0550-4e69-95e4-c2b2b9e99fb4" providerId="ADAL" clId="{C24BA326-7054-4C98-93E5-C74F45A18615}" dt="2020-08-31T14:29:42.905" v="35"/>
        <pc:sldMkLst>
          <pc:docMk/>
          <pc:sldMk cId="1906637674" sldId="414"/>
        </pc:sldMkLst>
      </pc:sldChg>
      <pc:sldChg chg="add ord">
        <pc:chgData name="François DUCOBU" userId="afc45963-0550-4e69-95e4-c2b2b9e99fb4" providerId="ADAL" clId="{C24BA326-7054-4C98-93E5-C74F45A18615}" dt="2020-08-31T14:29:42.905" v="35"/>
        <pc:sldMkLst>
          <pc:docMk/>
          <pc:sldMk cId="1102089189" sldId="425"/>
        </pc:sldMkLst>
      </pc:sldChg>
      <pc:sldChg chg="modSp add mod">
        <pc:chgData name="François DUCOBU" userId="afc45963-0550-4e69-95e4-c2b2b9e99fb4" providerId="ADAL" clId="{C24BA326-7054-4C98-93E5-C74F45A18615}" dt="2020-09-13T09:26:03.947" v="579" actId="20577"/>
        <pc:sldMkLst>
          <pc:docMk/>
          <pc:sldMk cId="1838542662" sldId="426"/>
        </pc:sldMkLst>
      </pc:sldChg>
      <pc:sldChg chg="addSp modSp add mod">
        <pc:chgData name="François DUCOBU" userId="afc45963-0550-4e69-95e4-c2b2b9e99fb4" providerId="ADAL" clId="{C24BA326-7054-4C98-93E5-C74F45A18615}" dt="2020-09-15T06:29:30.686" v="608" actId="22"/>
        <pc:sldMkLst>
          <pc:docMk/>
          <pc:sldMk cId="3034607099" sldId="427"/>
        </pc:sldMkLst>
      </pc:sldChg>
      <pc:sldChg chg="add del">
        <pc:chgData name="François DUCOBU" userId="afc45963-0550-4e69-95e4-c2b2b9e99fb4" providerId="ADAL" clId="{C24BA326-7054-4C98-93E5-C74F45A18615}" dt="2020-09-15T06:26:44.992" v="584" actId="47"/>
        <pc:sldMkLst>
          <pc:docMk/>
          <pc:sldMk cId="2195002333" sldId="428"/>
        </pc:sldMkLst>
      </pc:sldChg>
    </pc:docChg>
  </pc:docChgLst>
  <pc:docChgLst>
    <pc:chgData name="François DUCOBU" userId="afc45963-0550-4e69-95e4-c2b2b9e99fb4" providerId="ADAL" clId="{F176FC83-E044-4481-B78C-35F092A9A187}"/>
    <pc:docChg chg="delSld modSld modSection">
      <pc:chgData name="François DUCOBU" userId="afc45963-0550-4e69-95e4-c2b2b9e99fb4" providerId="ADAL" clId="{F176FC83-E044-4481-B78C-35F092A9A187}" dt="2019-09-16T13:16:42.397" v="66"/>
      <pc:docMkLst>
        <pc:docMk/>
      </pc:docMkLst>
      <pc:sldChg chg="modTransition">
        <pc:chgData name="François DUCOBU" userId="afc45963-0550-4e69-95e4-c2b2b9e99fb4" providerId="ADAL" clId="{F176FC83-E044-4481-B78C-35F092A9A187}" dt="2019-09-16T13:16:42.397" v="66"/>
        <pc:sldMkLst>
          <pc:docMk/>
          <pc:sldMk cId="2582451437" sldId="282"/>
        </pc:sldMkLst>
      </pc:sldChg>
      <pc:sldChg chg="modTransition">
        <pc:chgData name="François DUCOBU" userId="afc45963-0550-4e69-95e4-c2b2b9e99fb4" providerId="ADAL" clId="{F176FC83-E044-4481-B78C-35F092A9A187}" dt="2019-09-16T13:16:42.397" v="66"/>
        <pc:sldMkLst>
          <pc:docMk/>
          <pc:sldMk cId="128247144" sldId="283"/>
        </pc:sldMkLst>
      </pc:sldChg>
      <pc:sldChg chg="modTransition">
        <pc:chgData name="François DUCOBU" userId="afc45963-0550-4e69-95e4-c2b2b9e99fb4" providerId="ADAL" clId="{F176FC83-E044-4481-B78C-35F092A9A187}" dt="2019-09-16T13:16:42.397" v="66"/>
        <pc:sldMkLst>
          <pc:docMk/>
          <pc:sldMk cId="2920447087" sldId="286"/>
        </pc:sldMkLst>
      </pc:sldChg>
      <pc:sldChg chg="modTransition">
        <pc:chgData name="François DUCOBU" userId="afc45963-0550-4e69-95e4-c2b2b9e99fb4" providerId="ADAL" clId="{F176FC83-E044-4481-B78C-35F092A9A187}" dt="2019-09-16T13:16:42.397" v="66"/>
        <pc:sldMkLst>
          <pc:docMk/>
          <pc:sldMk cId="233837014" sldId="287"/>
        </pc:sldMkLst>
      </pc:sldChg>
      <pc:sldChg chg="modSp">
        <pc:chgData name="François DUCOBU" userId="afc45963-0550-4e69-95e4-c2b2b9e99fb4" providerId="ADAL" clId="{F176FC83-E044-4481-B78C-35F092A9A187}" dt="2019-09-16T08:06:02.168" v="37" actId="113"/>
        <pc:sldMkLst>
          <pc:docMk/>
          <pc:sldMk cId="3713402553" sldId="291"/>
        </pc:sldMkLst>
      </pc:sldChg>
      <pc:sldChg chg="modTransition">
        <pc:chgData name="François DUCOBU" userId="afc45963-0550-4e69-95e4-c2b2b9e99fb4" providerId="ADAL" clId="{F176FC83-E044-4481-B78C-35F092A9A187}" dt="2019-09-16T13:16:42.397" v="66"/>
        <pc:sldMkLst>
          <pc:docMk/>
          <pc:sldMk cId="3785907144" sldId="294"/>
        </pc:sldMkLst>
      </pc:sldChg>
      <pc:sldChg chg="modTransition">
        <pc:chgData name="François DUCOBU" userId="afc45963-0550-4e69-95e4-c2b2b9e99fb4" providerId="ADAL" clId="{F176FC83-E044-4481-B78C-35F092A9A187}" dt="2019-09-16T13:16:42.397" v="66"/>
        <pc:sldMkLst>
          <pc:docMk/>
          <pc:sldMk cId="174796619" sldId="325"/>
        </pc:sldMkLst>
      </pc:sldChg>
      <pc:sldChg chg="modTransition">
        <pc:chgData name="François DUCOBU" userId="afc45963-0550-4e69-95e4-c2b2b9e99fb4" providerId="ADAL" clId="{F176FC83-E044-4481-B78C-35F092A9A187}" dt="2019-09-16T13:16:42.397" v="66"/>
        <pc:sldMkLst>
          <pc:docMk/>
          <pc:sldMk cId="681877706" sldId="326"/>
        </pc:sldMkLst>
      </pc:sldChg>
      <pc:sldChg chg="modTransition">
        <pc:chgData name="François DUCOBU" userId="afc45963-0550-4e69-95e4-c2b2b9e99fb4" providerId="ADAL" clId="{F176FC83-E044-4481-B78C-35F092A9A187}" dt="2019-09-16T13:16:42.397" v="66"/>
        <pc:sldMkLst>
          <pc:docMk/>
          <pc:sldMk cId="1097029548" sldId="327"/>
        </pc:sldMkLst>
      </pc:sldChg>
      <pc:sldChg chg="modTransition">
        <pc:chgData name="François DUCOBU" userId="afc45963-0550-4e69-95e4-c2b2b9e99fb4" providerId="ADAL" clId="{F176FC83-E044-4481-B78C-35F092A9A187}" dt="2019-09-16T13:16:42.397" v="66"/>
        <pc:sldMkLst>
          <pc:docMk/>
          <pc:sldMk cId="1887702339" sldId="330"/>
        </pc:sldMkLst>
      </pc:sldChg>
      <pc:sldChg chg="modSp modTransition">
        <pc:chgData name="François DUCOBU" userId="afc45963-0550-4e69-95e4-c2b2b9e99fb4" providerId="ADAL" clId="{F176FC83-E044-4481-B78C-35F092A9A187}" dt="2019-09-16T13:16:42.397" v="66"/>
        <pc:sldMkLst>
          <pc:docMk/>
          <pc:sldMk cId="2119845003" sldId="331"/>
        </pc:sldMkLst>
      </pc:sldChg>
      <pc:sldChg chg="modTransition">
        <pc:chgData name="François DUCOBU" userId="afc45963-0550-4e69-95e4-c2b2b9e99fb4" providerId="ADAL" clId="{F176FC83-E044-4481-B78C-35F092A9A187}" dt="2019-09-16T13:16:42.397" v="66"/>
        <pc:sldMkLst>
          <pc:docMk/>
          <pc:sldMk cId="4091704359" sldId="332"/>
        </pc:sldMkLst>
      </pc:sldChg>
      <pc:sldChg chg="modTransition">
        <pc:chgData name="François DUCOBU" userId="afc45963-0550-4e69-95e4-c2b2b9e99fb4" providerId="ADAL" clId="{F176FC83-E044-4481-B78C-35F092A9A187}" dt="2019-09-16T13:16:42.397" v="66"/>
        <pc:sldMkLst>
          <pc:docMk/>
          <pc:sldMk cId="1709382755" sldId="333"/>
        </pc:sldMkLst>
      </pc:sldChg>
      <pc:sldChg chg="modTransition">
        <pc:chgData name="François DUCOBU" userId="afc45963-0550-4e69-95e4-c2b2b9e99fb4" providerId="ADAL" clId="{F176FC83-E044-4481-B78C-35F092A9A187}" dt="2019-09-16T13:16:42.397" v="66"/>
        <pc:sldMkLst>
          <pc:docMk/>
          <pc:sldMk cId="3393695287" sldId="334"/>
        </pc:sldMkLst>
      </pc:sldChg>
      <pc:sldChg chg="modTransition">
        <pc:chgData name="François DUCOBU" userId="afc45963-0550-4e69-95e4-c2b2b9e99fb4" providerId="ADAL" clId="{F176FC83-E044-4481-B78C-35F092A9A187}" dt="2019-09-16T13:16:42.397" v="66"/>
        <pc:sldMkLst>
          <pc:docMk/>
          <pc:sldMk cId="3618686343" sldId="335"/>
        </pc:sldMkLst>
      </pc:sldChg>
      <pc:sldChg chg="del">
        <pc:chgData name="François DUCOBU" userId="afc45963-0550-4e69-95e4-c2b2b9e99fb4" providerId="ADAL" clId="{F176FC83-E044-4481-B78C-35F092A9A187}" dt="2019-09-16T13:16:30.052" v="59" actId="2696"/>
        <pc:sldMkLst>
          <pc:docMk/>
          <pc:sldMk cId="840248012" sldId="336"/>
        </pc:sldMkLst>
      </pc:sldChg>
      <pc:sldChg chg="modTransition">
        <pc:chgData name="François DUCOBU" userId="afc45963-0550-4e69-95e4-c2b2b9e99fb4" providerId="ADAL" clId="{F176FC83-E044-4481-B78C-35F092A9A187}" dt="2019-09-16T13:16:42.397" v="66"/>
        <pc:sldMkLst>
          <pc:docMk/>
          <pc:sldMk cId="3674436598" sldId="337"/>
        </pc:sldMkLst>
      </pc:sldChg>
      <pc:sldChg chg="modTransition">
        <pc:chgData name="François DUCOBU" userId="afc45963-0550-4e69-95e4-c2b2b9e99fb4" providerId="ADAL" clId="{F176FC83-E044-4481-B78C-35F092A9A187}" dt="2019-09-16T13:16:42.397" v="66"/>
        <pc:sldMkLst>
          <pc:docMk/>
          <pc:sldMk cId="482651204" sldId="339"/>
        </pc:sldMkLst>
      </pc:sldChg>
      <pc:sldChg chg="modTransition">
        <pc:chgData name="François DUCOBU" userId="afc45963-0550-4e69-95e4-c2b2b9e99fb4" providerId="ADAL" clId="{F176FC83-E044-4481-B78C-35F092A9A187}" dt="2019-09-16T13:16:42.397" v="66"/>
        <pc:sldMkLst>
          <pc:docMk/>
          <pc:sldMk cId="2360757594" sldId="340"/>
        </pc:sldMkLst>
      </pc:sldChg>
      <pc:sldChg chg="modSp modTransition">
        <pc:chgData name="François DUCOBU" userId="afc45963-0550-4e69-95e4-c2b2b9e99fb4" providerId="ADAL" clId="{F176FC83-E044-4481-B78C-35F092A9A187}" dt="2019-09-16T13:16:42.397" v="66"/>
        <pc:sldMkLst>
          <pc:docMk/>
          <pc:sldMk cId="1575452657" sldId="342"/>
        </pc:sldMkLst>
      </pc:sldChg>
      <pc:sldChg chg="modTransition">
        <pc:chgData name="François DUCOBU" userId="afc45963-0550-4e69-95e4-c2b2b9e99fb4" providerId="ADAL" clId="{F176FC83-E044-4481-B78C-35F092A9A187}" dt="2019-09-16T13:16:42.397" v="66"/>
        <pc:sldMkLst>
          <pc:docMk/>
          <pc:sldMk cId="727249031" sldId="343"/>
        </pc:sldMkLst>
      </pc:sldChg>
      <pc:sldChg chg="modTransition">
        <pc:chgData name="François DUCOBU" userId="afc45963-0550-4e69-95e4-c2b2b9e99fb4" providerId="ADAL" clId="{F176FC83-E044-4481-B78C-35F092A9A187}" dt="2019-09-16T13:16:42.397" v="66"/>
        <pc:sldMkLst>
          <pc:docMk/>
          <pc:sldMk cId="1440685392" sldId="344"/>
        </pc:sldMkLst>
      </pc:sldChg>
      <pc:sldChg chg="modTransition">
        <pc:chgData name="François DUCOBU" userId="afc45963-0550-4e69-95e4-c2b2b9e99fb4" providerId="ADAL" clId="{F176FC83-E044-4481-B78C-35F092A9A187}" dt="2019-09-16T13:16:42.397" v="66"/>
        <pc:sldMkLst>
          <pc:docMk/>
          <pc:sldMk cId="1251797554" sldId="345"/>
        </pc:sldMkLst>
      </pc:sldChg>
      <pc:sldChg chg="modTransition">
        <pc:chgData name="François DUCOBU" userId="afc45963-0550-4e69-95e4-c2b2b9e99fb4" providerId="ADAL" clId="{F176FC83-E044-4481-B78C-35F092A9A187}" dt="2019-09-16T13:16:42.397" v="66"/>
        <pc:sldMkLst>
          <pc:docMk/>
          <pc:sldMk cId="3492129503" sldId="346"/>
        </pc:sldMkLst>
      </pc:sldChg>
      <pc:sldChg chg="modTransition">
        <pc:chgData name="François DUCOBU" userId="afc45963-0550-4e69-95e4-c2b2b9e99fb4" providerId="ADAL" clId="{F176FC83-E044-4481-B78C-35F092A9A187}" dt="2019-09-16T13:16:42.397" v="66"/>
        <pc:sldMkLst>
          <pc:docMk/>
          <pc:sldMk cId="1854251626" sldId="347"/>
        </pc:sldMkLst>
      </pc:sldChg>
      <pc:sldChg chg="modTransition">
        <pc:chgData name="François DUCOBU" userId="afc45963-0550-4e69-95e4-c2b2b9e99fb4" providerId="ADAL" clId="{F176FC83-E044-4481-B78C-35F092A9A187}" dt="2019-09-16T13:16:42.397" v="66"/>
        <pc:sldMkLst>
          <pc:docMk/>
          <pc:sldMk cId="1056993703" sldId="348"/>
        </pc:sldMkLst>
      </pc:sldChg>
      <pc:sldChg chg="modTransition">
        <pc:chgData name="François DUCOBU" userId="afc45963-0550-4e69-95e4-c2b2b9e99fb4" providerId="ADAL" clId="{F176FC83-E044-4481-B78C-35F092A9A187}" dt="2019-09-16T13:16:42.397" v="66"/>
        <pc:sldMkLst>
          <pc:docMk/>
          <pc:sldMk cId="4019954797" sldId="349"/>
        </pc:sldMkLst>
      </pc:sldChg>
      <pc:sldChg chg="modTransition">
        <pc:chgData name="François DUCOBU" userId="afc45963-0550-4e69-95e4-c2b2b9e99fb4" providerId="ADAL" clId="{F176FC83-E044-4481-B78C-35F092A9A187}" dt="2019-09-16T13:16:42.397" v="66"/>
        <pc:sldMkLst>
          <pc:docMk/>
          <pc:sldMk cId="3498626657" sldId="350"/>
        </pc:sldMkLst>
      </pc:sldChg>
      <pc:sldChg chg="del">
        <pc:chgData name="François DUCOBU" userId="afc45963-0550-4e69-95e4-c2b2b9e99fb4" providerId="ADAL" clId="{F176FC83-E044-4481-B78C-35F092A9A187}" dt="2019-09-16T13:16:30.068" v="60" actId="2696"/>
        <pc:sldMkLst>
          <pc:docMk/>
          <pc:sldMk cId="880023902" sldId="351"/>
        </pc:sldMkLst>
      </pc:sldChg>
      <pc:sldChg chg="del">
        <pc:chgData name="François DUCOBU" userId="afc45963-0550-4e69-95e4-c2b2b9e99fb4" providerId="ADAL" clId="{F176FC83-E044-4481-B78C-35F092A9A187}" dt="2019-09-16T13:16:30.104" v="62" actId="2696"/>
        <pc:sldMkLst>
          <pc:docMk/>
          <pc:sldMk cId="4289667470" sldId="352"/>
        </pc:sldMkLst>
      </pc:sldChg>
      <pc:sldChg chg="del">
        <pc:chgData name="François DUCOBU" userId="afc45963-0550-4e69-95e4-c2b2b9e99fb4" providerId="ADAL" clId="{F176FC83-E044-4481-B78C-35F092A9A187}" dt="2019-09-16T13:16:30.084" v="61" actId="2696"/>
        <pc:sldMkLst>
          <pc:docMk/>
          <pc:sldMk cId="168843160" sldId="353"/>
        </pc:sldMkLst>
      </pc:sldChg>
      <pc:sldChg chg="del">
        <pc:chgData name="François DUCOBU" userId="afc45963-0550-4e69-95e4-c2b2b9e99fb4" providerId="ADAL" clId="{F176FC83-E044-4481-B78C-35F092A9A187}" dt="2019-09-16T13:16:30.134" v="63" actId="2696"/>
        <pc:sldMkLst>
          <pc:docMk/>
          <pc:sldMk cId="2594739789" sldId="354"/>
        </pc:sldMkLst>
      </pc:sldChg>
      <pc:sldChg chg="del">
        <pc:chgData name="François DUCOBU" userId="afc45963-0550-4e69-95e4-c2b2b9e99fb4" providerId="ADAL" clId="{F176FC83-E044-4481-B78C-35F092A9A187}" dt="2019-09-16T13:16:30.164" v="64" actId="2696"/>
        <pc:sldMkLst>
          <pc:docMk/>
          <pc:sldMk cId="3806674210" sldId="355"/>
        </pc:sldMkLst>
      </pc:sldChg>
      <pc:sldChg chg="modTransition">
        <pc:chgData name="François DUCOBU" userId="afc45963-0550-4e69-95e4-c2b2b9e99fb4" providerId="ADAL" clId="{F176FC83-E044-4481-B78C-35F092A9A187}" dt="2019-09-16T13:16:42.397" v="66"/>
        <pc:sldMkLst>
          <pc:docMk/>
          <pc:sldMk cId="2514350621" sldId="356"/>
        </pc:sldMkLst>
      </pc:sldChg>
      <pc:sldChg chg="del">
        <pc:chgData name="François DUCOBU" userId="afc45963-0550-4e69-95e4-c2b2b9e99fb4" providerId="ADAL" clId="{F176FC83-E044-4481-B78C-35F092A9A187}" dt="2019-09-16T13:16:30.306" v="65" actId="2696"/>
        <pc:sldMkLst>
          <pc:docMk/>
          <pc:sldMk cId="473557300" sldId="365"/>
        </pc:sldMkLst>
      </pc:sldChg>
      <pc:sldChg chg="modSp">
        <pc:chgData name="François DUCOBU" userId="afc45963-0550-4e69-95e4-c2b2b9e99fb4" providerId="ADAL" clId="{F176FC83-E044-4481-B78C-35F092A9A187}" dt="2019-09-16T08:04:29.602" v="32" actId="113"/>
        <pc:sldMkLst>
          <pc:docMk/>
          <pc:sldMk cId="2802071394" sldId="370"/>
        </pc:sldMkLst>
      </pc:sldChg>
      <pc:sldChg chg="modTransition">
        <pc:chgData name="François DUCOBU" userId="afc45963-0550-4e69-95e4-c2b2b9e99fb4" providerId="ADAL" clId="{F176FC83-E044-4481-B78C-35F092A9A187}" dt="2019-09-16T13:16:42.397" v="66"/>
        <pc:sldMkLst>
          <pc:docMk/>
          <pc:sldMk cId="3814022639" sldId="373"/>
        </pc:sldMkLst>
      </pc:sldChg>
      <pc:sldChg chg="addSp modSp modAnim">
        <pc:chgData name="François DUCOBU" userId="afc45963-0550-4e69-95e4-c2b2b9e99fb4" providerId="ADAL" clId="{F176FC83-E044-4481-B78C-35F092A9A187}" dt="2019-09-15T21:32:26.136" v="30" actId="1038"/>
        <pc:sldMkLst>
          <pc:docMk/>
          <pc:sldMk cId="3934887322" sldId="382"/>
        </pc:sldMkLst>
      </pc:sldChg>
    </pc:docChg>
  </pc:docChgLst>
  <pc:docChgLst>
    <pc:chgData name="François DUCOBU" userId="afc45963-0550-4e69-95e4-c2b2b9e99fb4" providerId="ADAL" clId="{B28618CA-6EE8-46F2-9129-801ED98E47E2}"/>
    <pc:docChg chg="addSld delSld">
      <pc:chgData name="François DUCOBU" userId="afc45963-0550-4e69-95e4-c2b2b9e99fb4" providerId="ADAL" clId="{B28618CA-6EE8-46F2-9129-801ED98E47E2}" dt="2025-04-11T12:55:04.803" v="7" actId="680"/>
      <pc:docMkLst>
        <pc:docMk/>
      </pc:docMkLst>
      <pc:sldChg chg="new">
        <pc:chgData name="François DUCOBU" userId="afc45963-0550-4e69-95e4-c2b2b9e99fb4" providerId="ADAL" clId="{B28618CA-6EE8-46F2-9129-801ED98E47E2}" dt="2025-04-11T12:54:56.135" v="4" actId="680"/>
        <pc:sldMkLst>
          <pc:docMk/>
          <pc:sldMk cId="3955978347" sldId="256"/>
        </pc:sldMkLst>
      </pc:sldChg>
      <pc:sldChg chg="new">
        <pc:chgData name="François DUCOBU" userId="afc45963-0550-4e69-95e4-c2b2b9e99fb4" providerId="ADAL" clId="{B28618CA-6EE8-46F2-9129-801ED98E47E2}" dt="2025-04-11T12:54:59.561" v="5" actId="680"/>
        <pc:sldMkLst>
          <pc:docMk/>
          <pc:sldMk cId="240642847" sldId="257"/>
        </pc:sldMkLst>
      </pc:sldChg>
      <pc:sldChg chg="new">
        <pc:chgData name="François DUCOBU" userId="afc45963-0550-4e69-95e4-c2b2b9e99fb4" providerId="ADAL" clId="{B28618CA-6EE8-46F2-9129-801ED98E47E2}" dt="2025-04-11T12:55:02.039" v="6" actId="680"/>
        <pc:sldMkLst>
          <pc:docMk/>
          <pc:sldMk cId="2666819417" sldId="258"/>
        </pc:sldMkLst>
      </pc:sldChg>
      <pc:sldChg chg="new">
        <pc:chgData name="François DUCOBU" userId="afc45963-0550-4e69-95e4-c2b2b9e99fb4" providerId="ADAL" clId="{B28618CA-6EE8-46F2-9129-801ED98E47E2}" dt="2025-04-11T12:55:04.803" v="7" actId="680"/>
        <pc:sldMkLst>
          <pc:docMk/>
          <pc:sldMk cId="1781782285" sldId="259"/>
        </pc:sldMkLst>
      </pc:sldChg>
      <pc:sldChg chg="del">
        <pc:chgData name="François DUCOBU" userId="afc45963-0550-4e69-95e4-c2b2b9e99fb4" providerId="ADAL" clId="{B28618CA-6EE8-46F2-9129-801ED98E47E2}" dt="2025-04-11T12:54:52.190" v="2" actId="47"/>
        <pc:sldMkLst>
          <pc:docMk/>
          <pc:sldMk cId="597704541" sldId="746"/>
        </pc:sldMkLst>
      </pc:sldChg>
      <pc:sldChg chg="del">
        <pc:chgData name="François DUCOBU" userId="afc45963-0550-4e69-95e4-c2b2b9e99fb4" providerId="ADAL" clId="{B28618CA-6EE8-46F2-9129-801ED98E47E2}" dt="2025-04-11T12:54:51.632" v="1" actId="47"/>
        <pc:sldMkLst>
          <pc:docMk/>
          <pc:sldMk cId="3483819229" sldId="747"/>
        </pc:sldMkLst>
      </pc:sldChg>
      <pc:sldChg chg="del">
        <pc:chgData name="François DUCOBU" userId="afc45963-0550-4e69-95e4-c2b2b9e99fb4" providerId="ADAL" clId="{B28618CA-6EE8-46F2-9129-801ED98E47E2}" dt="2025-04-11T12:54:52.982" v="3" actId="47"/>
        <pc:sldMkLst>
          <pc:docMk/>
          <pc:sldMk cId="543952729" sldId="748"/>
        </pc:sldMkLst>
      </pc:sldChg>
      <pc:sldChg chg="del">
        <pc:chgData name="François DUCOBU" userId="afc45963-0550-4e69-95e4-c2b2b9e99fb4" providerId="ADAL" clId="{B28618CA-6EE8-46F2-9129-801ED98E47E2}" dt="2025-04-11T12:54:49.784" v="0" actId="47"/>
        <pc:sldMkLst>
          <pc:docMk/>
          <pc:sldMk cId="1944297341" sldId="749"/>
        </pc:sldMkLst>
      </pc:sldChg>
    </pc:docChg>
  </pc:docChgLst>
  <pc:docChgLst>
    <pc:chgData name="François DUCOBU" userId="afc45963-0550-4e69-95e4-c2b2b9e99fb4" providerId="ADAL" clId="{27414F3E-7073-47BE-94B7-28277F986A11}"/>
    <pc:docChg chg="custSel delSld modSld modSection">
      <pc:chgData name="François DUCOBU" userId="afc45963-0550-4e69-95e4-c2b2b9e99fb4" providerId="ADAL" clId="{27414F3E-7073-47BE-94B7-28277F986A11}" dt="2023-09-01T08:44:05.261" v="753"/>
      <pc:docMkLst>
        <pc:docMk/>
      </pc:docMkLst>
      <pc:sldChg chg="modSp mod">
        <pc:chgData name="François DUCOBU" userId="afc45963-0550-4e69-95e4-c2b2b9e99fb4" providerId="ADAL" clId="{27414F3E-7073-47BE-94B7-28277F986A11}" dt="2023-09-01T07:29:36.423" v="88" actId="20577"/>
        <pc:sldMkLst>
          <pc:docMk/>
          <pc:sldMk cId="1342404384" sldId="258"/>
        </pc:sldMkLst>
      </pc:sldChg>
      <pc:sldChg chg="modSp mod">
        <pc:chgData name="François DUCOBU" userId="afc45963-0550-4e69-95e4-c2b2b9e99fb4" providerId="ADAL" clId="{27414F3E-7073-47BE-94B7-28277F986A11}" dt="2023-09-01T07:31:24.373" v="95" actId="20577"/>
        <pc:sldMkLst>
          <pc:docMk/>
          <pc:sldMk cId="287972110" sldId="263"/>
        </pc:sldMkLst>
      </pc:sldChg>
      <pc:sldChg chg="modSp mod">
        <pc:chgData name="François DUCOBU" userId="afc45963-0550-4e69-95e4-c2b2b9e99fb4" providerId="ADAL" clId="{27414F3E-7073-47BE-94B7-28277F986A11}" dt="2023-09-01T07:44:23.396" v="291" actId="20577"/>
        <pc:sldMkLst>
          <pc:docMk/>
          <pc:sldMk cId="2504544990" sldId="265"/>
        </pc:sldMkLst>
      </pc:sldChg>
      <pc:sldChg chg="modSp mod">
        <pc:chgData name="François DUCOBU" userId="afc45963-0550-4e69-95e4-c2b2b9e99fb4" providerId="ADAL" clId="{27414F3E-7073-47BE-94B7-28277F986A11}" dt="2023-09-01T07:46:07.385" v="302" actId="20577"/>
        <pc:sldMkLst>
          <pc:docMk/>
          <pc:sldMk cId="3661421816" sldId="266"/>
        </pc:sldMkLst>
      </pc:sldChg>
      <pc:sldChg chg="del">
        <pc:chgData name="François DUCOBU" userId="afc45963-0550-4e69-95e4-c2b2b9e99fb4" providerId="ADAL" clId="{27414F3E-7073-47BE-94B7-28277F986A11}" dt="2023-09-01T07:46:53.309" v="303" actId="47"/>
        <pc:sldMkLst>
          <pc:docMk/>
          <pc:sldMk cId="134699484" sldId="268"/>
        </pc:sldMkLst>
      </pc:sldChg>
      <pc:sldChg chg="modSp mod">
        <pc:chgData name="François DUCOBU" userId="afc45963-0550-4e69-95e4-c2b2b9e99fb4" providerId="ADAL" clId="{27414F3E-7073-47BE-94B7-28277F986A11}" dt="2023-09-01T07:47:29.791" v="306" actId="20577"/>
        <pc:sldMkLst>
          <pc:docMk/>
          <pc:sldMk cId="2613668017" sldId="269"/>
        </pc:sldMkLst>
      </pc:sldChg>
      <pc:sldChg chg="modSp mod">
        <pc:chgData name="François DUCOBU" userId="afc45963-0550-4e69-95e4-c2b2b9e99fb4" providerId="ADAL" clId="{27414F3E-7073-47BE-94B7-28277F986A11}" dt="2023-09-01T07:48:45.318" v="399" actId="20577"/>
        <pc:sldMkLst>
          <pc:docMk/>
          <pc:sldMk cId="2802071394" sldId="370"/>
        </pc:sldMkLst>
      </pc:sldChg>
      <pc:sldChg chg="addSp delSp modSp mod delAnim modAnim">
        <pc:chgData name="François DUCOBU" userId="afc45963-0550-4e69-95e4-c2b2b9e99fb4" providerId="ADAL" clId="{27414F3E-7073-47BE-94B7-28277F986A11}" dt="2023-09-01T08:38:42.084" v="521"/>
        <pc:sldMkLst>
          <pc:docMk/>
          <pc:sldMk cId="3934887322" sldId="382"/>
        </pc:sldMkLst>
      </pc:sldChg>
      <pc:sldChg chg="addSp delSp modSp mod delAnim modAnim">
        <pc:chgData name="François DUCOBU" userId="afc45963-0550-4e69-95e4-c2b2b9e99fb4" providerId="ADAL" clId="{27414F3E-7073-47BE-94B7-28277F986A11}" dt="2023-09-01T08:00:33.281" v="428"/>
        <pc:sldMkLst>
          <pc:docMk/>
          <pc:sldMk cId="3398998847" sldId="385"/>
        </pc:sldMkLst>
      </pc:sldChg>
      <pc:sldChg chg="modSp mod">
        <pc:chgData name="François DUCOBU" userId="afc45963-0550-4e69-95e4-c2b2b9e99fb4" providerId="ADAL" clId="{27414F3E-7073-47BE-94B7-28277F986A11}" dt="2023-09-01T08:42:35.488" v="751" actId="20577"/>
        <pc:sldMkLst>
          <pc:docMk/>
          <pc:sldMk cId="3332767645" sldId="398"/>
        </pc:sldMkLst>
      </pc:sldChg>
      <pc:sldChg chg="addSp delSp modSp mod delAnim modAnim modNotesTx">
        <pc:chgData name="François DUCOBU" userId="afc45963-0550-4e69-95e4-c2b2b9e99fb4" providerId="ADAL" clId="{27414F3E-7073-47BE-94B7-28277F986A11}" dt="2023-09-01T08:44:05.261" v="753"/>
        <pc:sldMkLst>
          <pc:docMk/>
          <pc:sldMk cId="1705345367" sldId="428"/>
        </pc:sldMkLst>
      </pc:sldChg>
    </pc:docChg>
  </pc:docChgLst>
  <pc:docChgLst>
    <pc:chgData name="François DUCOBU" userId="afc45963-0550-4e69-95e4-c2b2b9e99fb4" providerId="ADAL" clId="{E7C000D9-805A-4105-AE11-2805746BAC46}"/>
    <pc:docChg chg="undo modSld">
      <pc:chgData name="François DUCOBU" userId="afc45963-0550-4e69-95e4-c2b2b9e99fb4" providerId="ADAL" clId="{E7C000D9-805A-4105-AE11-2805746BAC46}" dt="2019-09-13T13:25:55.424" v="2" actId="27309"/>
      <pc:docMkLst>
        <pc:docMk/>
      </pc:docMkLst>
      <pc:sldChg chg="addSp delSp modSp">
        <pc:chgData name="François DUCOBU" userId="afc45963-0550-4e69-95e4-c2b2b9e99fb4" providerId="ADAL" clId="{E7C000D9-805A-4105-AE11-2805746BAC46}" dt="2019-09-13T13:25:55.424" v="2" actId="27309"/>
        <pc:sldMkLst>
          <pc:docMk/>
          <pc:sldMk cId="2670225586" sldId="257"/>
        </pc:sldMkLst>
      </pc:sldChg>
    </pc:docChg>
  </pc:docChgLst>
  <pc:docChgLst>
    <pc:chgData name="François DUCOBU" userId="afc45963-0550-4e69-95e4-c2b2b9e99fb4" providerId="ADAL" clId="{2E6A1D54-E732-406B-B190-07EC91337BFF}"/>
    <pc:docChg chg="custSel delSld modSld delSection modSection">
      <pc:chgData name="François DUCOBU" userId="afc45963-0550-4e69-95e4-c2b2b9e99fb4" providerId="ADAL" clId="{2E6A1D54-E732-406B-B190-07EC91337BFF}" dt="2024-01-17T09:18:09.733" v="249" actId="20577"/>
      <pc:docMkLst>
        <pc:docMk/>
      </pc:docMkLst>
      <pc:sldChg chg="modSp mod">
        <pc:chgData name="François DUCOBU" userId="afc45963-0550-4e69-95e4-c2b2b9e99fb4" providerId="ADAL" clId="{2E6A1D54-E732-406B-B190-07EC91337BFF}" dt="2024-01-17T09:18:09.733" v="249" actId="20577"/>
        <pc:sldMkLst>
          <pc:docMk/>
          <pc:sldMk cId="3431565958" sldId="506"/>
        </pc:sldMkLst>
      </pc:sldChg>
      <pc:sldChg chg="del">
        <pc:chgData name="François DUCOBU" userId="afc45963-0550-4e69-95e4-c2b2b9e99fb4" providerId="ADAL" clId="{2E6A1D54-E732-406B-B190-07EC91337BFF}" dt="2024-01-17T09:09:52.421" v="0" actId="18676"/>
        <pc:sldMkLst>
          <pc:docMk/>
          <pc:sldMk cId="181840888" sldId="525"/>
        </pc:sldMkLst>
      </pc:sldChg>
      <pc:sldChg chg="del">
        <pc:chgData name="François DUCOBU" userId="afc45963-0550-4e69-95e4-c2b2b9e99fb4" providerId="ADAL" clId="{2E6A1D54-E732-406B-B190-07EC91337BFF}" dt="2024-01-17T09:09:59.239" v="1" actId="18676"/>
        <pc:sldMkLst>
          <pc:docMk/>
          <pc:sldMk cId="1139661911" sldId="533"/>
        </pc:sldMkLst>
      </pc:sldChg>
    </pc:docChg>
  </pc:docChgLst>
  <pc:docChgLst>
    <pc:chgData name="François DUCOBU" userId="afc45963-0550-4e69-95e4-c2b2b9e99fb4" providerId="ADAL" clId="{AD615C30-1141-479B-AC60-407CB73AC6FE}"/>
    <pc:docChg chg="undo redo custSel addSld delSld modSld modMainMaster delSection modSection modNotesMaster">
      <pc:chgData name="François DUCOBU" userId="afc45963-0550-4e69-95e4-c2b2b9e99fb4" providerId="ADAL" clId="{AD615C30-1141-479B-AC60-407CB73AC6FE}" dt="2025-04-10T19:36:31.972" v="1220" actId="14100"/>
      <pc:docMkLst>
        <pc:docMk/>
      </pc:docMkLst>
      <pc:sldChg chg="modSp mod modNotes">
        <pc:chgData name="François DUCOBU" userId="afc45963-0550-4e69-95e4-c2b2b9e99fb4" providerId="ADAL" clId="{AD615C30-1141-479B-AC60-407CB73AC6FE}" dt="2025-04-10T15:12:22.459" v="155" actId="790"/>
        <pc:sldMkLst>
          <pc:docMk/>
          <pc:sldMk cId="2670225586" sldId="257"/>
        </pc:sldMkLst>
      </pc:sldChg>
      <pc:sldChg chg="del">
        <pc:chgData name="François DUCOBU" userId="afc45963-0550-4e69-95e4-c2b2b9e99fb4" providerId="ADAL" clId="{AD615C30-1141-479B-AC60-407CB73AC6FE}" dt="2025-04-10T13:58:53.705" v="0" actId="18676"/>
        <pc:sldMkLst>
          <pc:docMk/>
          <pc:sldMk cId="3813590754" sldId="743"/>
        </pc:sldMkLst>
      </pc:sldChg>
      <pc:sldChg chg="modSp mod modNotes">
        <pc:chgData name="François DUCOBU" userId="afc45963-0550-4e69-95e4-c2b2b9e99fb4" providerId="ADAL" clId="{AD615C30-1141-479B-AC60-407CB73AC6FE}" dt="2025-04-10T15:12:22.459" v="155" actId="790"/>
        <pc:sldMkLst>
          <pc:docMk/>
          <pc:sldMk cId="798448521" sldId="744"/>
        </pc:sldMkLst>
      </pc:sldChg>
      <pc:sldChg chg="modSp new del mod">
        <pc:chgData name="François DUCOBU" userId="afc45963-0550-4e69-95e4-c2b2b9e99fb4" providerId="ADAL" clId="{AD615C30-1141-479B-AC60-407CB73AC6FE}" dt="2025-04-10T15:53:50.821" v="1031" actId="680"/>
        <pc:sldMkLst>
          <pc:docMk/>
          <pc:sldMk cId="754599442" sldId="745"/>
        </pc:sldMkLst>
      </pc:sldChg>
      <pc:sldChg chg="del">
        <pc:chgData name="François DUCOBU" userId="afc45963-0550-4e69-95e4-c2b2b9e99fb4" providerId="ADAL" clId="{AD615C30-1141-479B-AC60-407CB73AC6FE}" dt="2025-04-10T13:59:39.664" v="9" actId="18676"/>
        <pc:sldMkLst>
          <pc:docMk/>
          <pc:sldMk cId="3172015885" sldId="745"/>
        </pc:sldMkLst>
      </pc:sldChg>
      <pc:sldChg chg="del">
        <pc:chgData name="François DUCOBU" userId="afc45963-0550-4e69-95e4-c2b2b9e99fb4" providerId="ADAL" clId="{AD615C30-1141-479B-AC60-407CB73AC6FE}" dt="2025-04-10T13:59:30.322" v="8" actId="47"/>
        <pc:sldMkLst>
          <pc:docMk/>
          <pc:sldMk cId="1329268793" sldId="746"/>
        </pc:sldMkLst>
      </pc:sldChg>
      <pc:sldChg chg="del">
        <pc:chgData name="François DUCOBU" userId="afc45963-0550-4e69-95e4-c2b2b9e99fb4" providerId="ADAL" clId="{AD615C30-1141-479B-AC60-407CB73AC6FE}" dt="2025-04-10T13:59:25.085" v="7" actId="18676"/>
        <pc:sldMkLst>
          <pc:docMk/>
          <pc:sldMk cId="2409573989" sldId="747"/>
        </pc:sldMkLst>
      </pc:sldChg>
      <pc:sldChg chg="del">
        <pc:chgData name="François DUCOBU" userId="afc45963-0550-4e69-95e4-c2b2b9e99fb4" providerId="ADAL" clId="{AD615C30-1141-479B-AC60-407CB73AC6FE}" dt="2025-04-10T13:59:21.888" v="6" actId="18676"/>
        <pc:sldMkLst>
          <pc:docMk/>
          <pc:sldMk cId="2424470456" sldId="749"/>
        </pc:sldMkLst>
      </pc:sldChg>
      <pc:sldChg chg="del">
        <pc:chgData name="François DUCOBU" userId="afc45963-0550-4e69-95e4-c2b2b9e99fb4" providerId="ADAL" clId="{AD615C30-1141-479B-AC60-407CB73AC6FE}" dt="2025-04-10T13:59:18.231" v="5" actId="18676"/>
        <pc:sldMkLst>
          <pc:docMk/>
          <pc:sldMk cId="1619639487" sldId="750"/>
        </pc:sldMkLst>
      </pc:sldChg>
      <pc:sldChg chg="del">
        <pc:chgData name="François DUCOBU" userId="afc45963-0550-4e69-95e4-c2b2b9e99fb4" providerId="ADAL" clId="{AD615C30-1141-479B-AC60-407CB73AC6FE}" dt="2025-04-10T13:59:13.919" v="4" actId="18676"/>
        <pc:sldMkLst>
          <pc:docMk/>
          <pc:sldMk cId="445828421" sldId="752"/>
        </pc:sldMkLst>
      </pc:sldChg>
      <pc:sldChg chg="del">
        <pc:chgData name="François DUCOBU" userId="afc45963-0550-4e69-95e4-c2b2b9e99fb4" providerId="ADAL" clId="{AD615C30-1141-479B-AC60-407CB73AC6FE}" dt="2025-04-10T13:59:09.552" v="3" actId="18676"/>
        <pc:sldMkLst>
          <pc:docMk/>
          <pc:sldMk cId="1033611970" sldId="756"/>
        </pc:sldMkLst>
      </pc:sldChg>
      <pc:sldChg chg="del">
        <pc:chgData name="François DUCOBU" userId="afc45963-0550-4e69-95e4-c2b2b9e99fb4" providerId="ADAL" clId="{AD615C30-1141-479B-AC60-407CB73AC6FE}" dt="2025-04-10T13:59:02.634" v="2" actId="18676"/>
        <pc:sldMkLst>
          <pc:docMk/>
          <pc:sldMk cId="793104262" sldId="757"/>
        </pc:sldMkLst>
      </pc:sldChg>
      <pc:sldChg chg="del">
        <pc:chgData name="François DUCOBU" userId="afc45963-0550-4e69-95e4-c2b2b9e99fb4" providerId="ADAL" clId="{AD615C30-1141-479B-AC60-407CB73AC6FE}" dt="2025-04-10T13:58:58.685" v="1" actId="18676"/>
        <pc:sldMkLst>
          <pc:docMk/>
          <pc:sldMk cId="2988246733" sldId="758"/>
        </pc:sldMkLst>
      </pc:sldChg>
      <pc:sldChg chg="del">
        <pc:chgData name="François DUCOBU" userId="afc45963-0550-4e69-95e4-c2b2b9e99fb4" providerId="ADAL" clId="{AD615C30-1141-479B-AC60-407CB73AC6FE}" dt="2025-04-10T13:59:21.888" v="6" actId="18676"/>
        <pc:sldMkLst>
          <pc:docMk/>
          <pc:sldMk cId="1229605852" sldId="762"/>
        </pc:sldMkLst>
      </pc:sldChg>
      <pc:sldChg chg="del">
        <pc:chgData name="François DUCOBU" userId="afc45963-0550-4e69-95e4-c2b2b9e99fb4" providerId="ADAL" clId="{AD615C30-1141-479B-AC60-407CB73AC6FE}" dt="2025-04-10T13:59:13.919" v="4" actId="18676"/>
        <pc:sldMkLst>
          <pc:docMk/>
          <pc:sldMk cId="931434585" sldId="763"/>
        </pc:sldMkLst>
      </pc:sldChg>
      <pc:sldChg chg="del">
        <pc:chgData name="François DUCOBU" userId="afc45963-0550-4e69-95e4-c2b2b9e99fb4" providerId="ADAL" clId="{AD615C30-1141-479B-AC60-407CB73AC6FE}" dt="2025-04-10T13:59:13.919" v="4" actId="18676"/>
        <pc:sldMkLst>
          <pc:docMk/>
          <pc:sldMk cId="3258981857" sldId="764"/>
        </pc:sldMkLst>
      </pc:sldChg>
      <pc:sldChg chg="del">
        <pc:chgData name="François DUCOBU" userId="afc45963-0550-4e69-95e4-c2b2b9e99fb4" providerId="ADAL" clId="{AD615C30-1141-479B-AC60-407CB73AC6FE}" dt="2025-04-10T13:59:25.085" v="7" actId="18676"/>
        <pc:sldMkLst>
          <pc:docMk/>
          <pc:sldMk cId="2854698170" sldId="767"/>
        </pc:sldMkLst>
      </pc:sldChg>
      <pc:sldChg chg="del">
        <pc:chgData name="François DUCOBU" userId="afc45963-0550-4e69-95e4-c2b2b9e99fb4" providerId="ADAL" clId="{AD615C30-1141-479B-AC60-407CB73AC6FE}" dt="2025-04-10T13:59:13.919" v="4" actId="18676"/>
        <pc:sldMkLst>
          <pc:docMk/>
          <pc:sldMk cId="2553116324" sldId="768"/>
        </pc:sldMkLst>
      </pc:sldChg>
      <pc:sldChg chg="del">
        <pc:chgData name="François DUCOBU" userId="afc45963-0550-4e69-95e4-c2b2b9e99fb4" providerId="ADAL" clId="{AD615C30-1141-479B-AC60-407CB73AC6FE}" dt="2025-04-10T13:59:09.552" v="3" actId="18676"/>
        <pc:sldMkLst>
          <pc:docMk/>
          <pc:sldMk cId="342685662" sldId="769"/>
        </pc:sldMkLst>
      </pc:sldChg>
      <pc:sldMasterChg chg="addSp delSp modSp mod addSldLayout modSldLayout sldLayoutOrd">
        <pc:chgData name="François DUCOBU" userId="afc45963-0550-4e69-95e4-c2b2b9e99fb4" providerId="ADAL" clId="{AD615C30-1141-479B-AC60-407CB73AC6FE}" dt="2025-04-10T19:36:31.972" v="1220" actId="14100"/>
        <pc:sldMasterMkLst>
          <pc:docMk/>
          <pc:sldMasterMk cId="773359457" sldId="2147483683"/>
        </pc:sldMasterMkLst>
        <pc:spChg chg="mod">
          <ac:chgData name="François DUCOBU" userId="afc45963-0550-4e69-95e4-c2b2b9e99fb4" providerId="ADAL" clId="{AD615C30-1141-479B-AC60-407CB73AC6FE}" dt="2025-04-10T15:17:00.378" v="399" actId="20577"/>
          <ac:spMkLst>
            <pc:docMk/>
            <pc:sldMasterMk cId="773359457" sldId="2147483683"/>
            <ac:spMk id="2" creationId="{00000000-0000-0000-0000-000000000000}"/>
          </ac:spMkLst>
        </pc:spChg>
        <pc:spChg chg="mod">
          <ac:chgData name="François DUCOBU" userId="afc45963-0550-4e69-95e4-c2b2b9e99fb4" providerId="ADAL" clId="{AD615C30-1141-479B-AC60-407CB73AC6FE}" dt="2025-04-10T15:54:52.734" v="1039" actId="6549"/>
          <ac:spMkLst>
            <pc:docMk/>
            <pc:sldMasterMk cId="773359457" sldId="2147483683"/>
            <ac:spMk id="3" creationId="{00000000-0000-0000-0000-000000000000}"/>
          </ac:spMkLst>
        </pc:spChg>
        <pc:spChg chg="mod">
          <ac:chgData name="François DUCOBU" userId="afc45963-0550-4e69-95e4-c2b2b9e99fb4" providerId="ADAL" clId="{AD615C30-1141-479B-AC60-407CB73AC6FE}" dt="2025-04-10T15:12:35.282" v="156" actId="2711"/>
          <ac:spMkLst>
            <pc:docMk/>
            <pc:sldMasterMk cId="773359457" sldId="2147483683"/>
            <ac:spMk id="5" creationId="{00000000-0000-0000-0000-000000000000}"/>
          </ac:spMkLst>
        </pc:spChg>
        <pc:spChg chg="mod">
          <ac:chgData name="François DUCOBU" userId="afc45963-0550-4e69-95e4-c2b2b9e99fb4" providerId="ADAL" clId="{AD615C30-1141-479B-AC60-407CB73AC6FE}" dt="2025-04-10T15:11:03.922" v="147" actId="790"/>
          <ac:spMkLst>
            <pc:docMk/>
            <pc:sldMasterMk cId="773359457" sldId="2147483683"/>
            <ac:spMk id="6" creationId="{00000000-0000-0000-0000-000000000000}"/>
          </ac:spMkLst>
        </pc:spChg>
        <pc:spChg chg="add del mod">
          <ac:chgData name="François DUCOBU" userId="afc45963-0550-4e69-95e4-c2b2b9e99fb4" providerId="ADAL" clId="{AD615C30-1141-479B-AC60-407CB73AC6FE}" dt="2025-04-10T19:36:31.972" v="1220" actId="14100"/>
          <ac:spMkLst>
            <pc:docMk/>
            <pc:sldMasterMk cId="773359457" sldId="2147483683"/>
            <ac:spMk id="9" creationId="{00000000-0000-0000-0000-000000000000}"/>
          </ac:spMkLst>
        </pc:spChg>
        <pc:picChg chg="add del mod">
          <ac:chgData name="François DUCOBU" userId="afc45963-0550-4e69-95e4-c2b2b9e99fb4" providerId="ADAL" clId="{AD615C30-1141-479B-AC60-407CB73AC6FE}" dt="2025-04-10T15:06:09.331" v="99" actId="478"/>
          <ac:picMkLst>
            <pc:docMk/>
            <pc:sldMasterMk cId="773359457" sldId="2147483683"/>
            <ac:picMk id="8" creationId="{00000000-0000-0000-0000-000000000000}"/>
          </ac:picMkLst>
        </pc:picChg>
        <pc:picChg chg="add mod">
          <ac:chgData name="François DUCOBU" userId="afc45963-0550-4e69-95e4-c2b2b9e99fb4" providerId="ADAL" clId="{AD615C30-1141-479B-AC60-407CB73AC6FE}" dt="2025-04-10T15:20:06.142" v="476" actId="1038"/>
          <ac:picMkLst>
            <pc:docMk/>
            <pc:sldMasterMk cId="773359457" sldId="2147483683"/>
            <ac:picMk id="23" creationId="{6EC332CA-02B0-BA5B-FA28-D10CB5F45041}"/>
          </ac:picMkLst>
        </pc:picChg>
        <pc:picChg chg="add mod">
          <ac:chgData name="François DUCOBU" userId="afc45963-0550-4e69-95e4-c2b2b9e99fb4" providerId="ADAL" clId="{AD615C30-1141-479B-AC60-407CB73AC6FE}" dt="2025-04-10T15:19:57.467" v="461" actId="1038"/>
          <ac:picMkLst>
            <pc:docMk/>
            <pc:sldMasterMk cId="773359457" sldId="2147483683"/>
            <ac:picMk id="24" creationId="{DEDF1EF5-F4D3-98E5-A2C4-7CAC82CD81C4}"/>
          </ac:picMkLst>
        </pc:picChg>
        <pc:picChg chg="add mod">
          <ac:chgData name="François DUCOBU" userId="afc45963-0550-4e69-95e4-c2b2b9e99fb4" providerId="ADAL" clId="{AD615C30-1141-479B-AC60-407CB73AC6FE}" dt="2025-04-10T15:20:25.105" v="494" actId="1076"/>
          <ac:picMkLst>
            <pc:docMk/>
            <pc:sldMasterMk cId="773359457" sldId="2147483683"/>
            <ac:picMk id="25" creationId="{675792BA-BAD2-2727-2638-D55328FC122E}"/>
          </ac:picMkLst>
        </pc:picChg>
        <pc:sldLayoutChg chg="addSp delSp modSp mod">
          <pc:chgData name="François DUCOBU" userId="afc45963-0550-4e69-95e4-c2b2b9e99fb4" providerId="ADAL" clId="{AD615C30-1141-479B-AC60-407CB73AC6FE}" dt="2025-04-10T19:35:03.133" v="1218" actId="167"/>
          <pc:sldLayoutMkLst>
            <pc:docMk/>
            <pc:sldMasterMk cId="773359457" sldId="2147483683"/>
            <pc:sldLayoutMk cId="2151493819" sldId="2147483684"/>
          </pc:sldLayoutMkLst>
          <pc:spChg chg="mod">
            <ac:chgData name="François DUCOBU" userId="afc45963-0550-4e69-95e4-c2b2b9e99fb4" providerId="ADAL" clId="{AD615C30-1141-479B-AC60-407CB73AC6FE}" dt="2025-04-10T15:39:16.895" v="809" actId="20577"/>
            <ac:spMkLst>
              <pc:docMk/>
              <pc:sldMasterMk cId="773359457" sldId="2147483683"/>
              <pc:sldLayoutMk cId="2151493819" sldId="2147483684"/>
              <ac:spMk id="2" creationId="{00000000-0000-0000-0000-000000000000}"/>
            </ac:spMkLst>
          </pc:spChg>
          <pc:spChg chg="mod">
            <ac:chgData name="François DUCOBU" userId="afc45963-0550-4e69-95e4-c2b2b9e99fb4" providerId="ADAL" clId="{AD615C30-1141-479B-AC60-407CB73AC6FE}" dt="2025-04-10T16:04:55.172" v="1094" actId="14100"/>
            <ac:spMkLst>
              <pc:docMk/>
              <pc:sldMasterMk cId="773359457" sldId="2147483683"/>
              <pc:sldLayoutMk cId="2151493819" sldId="2147483684"/>
              <ac:spMk id="3" creationId="{00000000-0000-0000-0000-000000000000}"/>
            </ac:spMkLst>
          </pc:spChg>
          <pc:picChg chg="add mod ord">
            <ac:chgData name="François DUCOBU" userId="afc45963-0550-4e69-95e4-c2b2b9e99fb4" providerId="ADAL" clId="{AD615C30-1141-479B-AC60-407CB73AC6FE}" dt="2025-04-10T19:35:03.133" v="1218" actId="167"/>
            <ac:picMkLst>
              <pc:docMk/>
              <pc:sldMasterMk cId="773359457" sldId="2147483683"/>
              <pc:sldLayoutMk cId="2151493819" sldId="2147483684"/>
              <ac:picMk id="6" creationId="{4CEA6338-D0F9-7EBF-DC20-CB82D7014E0F}"/>
            </ac:picMkLst>
          </pc:picChg>
          <pc:picChg chg="mod">
            <ac:chgData name="François DUCOBU" userId="afc45963-0550-4e69-95e4-c2b2b9e99fb4" providerId="ADAL" clId="{AD615C30-1141-479B-AC60-407CB73AC6FE}" dt="2025-04-10T19:33:32.460" v="1215" actId="167"/>
            <ac:picMkLst>
              <pc:docMk/>
              <pc:sldMasterMk cId="773359457" sldId="2147483683"/>
              <pc:sldLayoutMk cId="2151493819" sldId="2147483684"/>
              <ac:picMk id="22" creationId="{2981A94A-FDA9-409E-B893-3BD481AFFFFE}"/>
            </ac:picMkLst>
          </pc:picChg>
          <pc:picChg chg="add mod">
            <ac:chgData name="François DUCOBU" userId="afc45963-0550-4e69-95e4-c2b2b9e99fb4" providerId="ADAL" clId="{AD615C30-1141-479B-AC60-407CB73AC6FE}" dt="2025-04-10T19:33:32.460" v="1215" actId="167"/>
            <ac:picMkLst>
              <pc:docMk/>
              <pc:sldMasterMk cId="773359457" sldId="2147483683"/>
              <pc:sldLayoutMk cId="2151493819" sldId="2147483684"/>
              <ac:picMk id="26" creationId="{BA3A97A7-7DC6-1893-28A0-300E12B98289}"/>
            </ac:picMkLst>
          </pc:picChg>
          <pc:picChg chg="add mod ord modCrop">
            <ac:chgData name="François DUCOBU" userId="afc45963-0550-4e69-95e4-c2b2b9e99fb4" providerId="ADAL" clId="{AD615C30-1141-479B-AC60-407CB73AC6FE}" dt="2025-04-10T15:30:24.148" v="594" actId="167"/>
            <ac:picMkLst>
              <pc:docMk/>
              <pc:sldMasterMk cId="773359457" sldId="2147483683"/>
              <pc:sldLayoutMk cId="2151493819" sldId="2147483684"/>
              <ac:picMk id="29" creationId="{90D1B9BA-0C37-216E-91F3-2C41C2B89353}"/>
            </ac:picMkLst>
          </pc:picChg>
        </pc:sldLayoutChg>
        <pc:sldLayoutChg chg="delSp modSp mod">
          <pc:chgData name="François DUCOBU" userId="afc45963-0550-4e69-95e4-c2b2b9e99fb4" providerId="ADAL" clId="{AD615C30-1141-479B-AC60-407CB73AC6FE}" dt="2025-04-10T19:32:01.480" v="1206" actId="478"/>
          <pc:sldLayoutMkLst>
            <pc:docMk/>
            <pc:sldMasterMk cId="773359457" sldId="2147483683"/>
            <pc:sldLayoutMk cId="3484558284" sldId="2147483685"/>
          </pc:sldLayoutMkLst>
        </pc:sldLayoutChg>
        <pc:sldLayoutChg chg="modSp mod">
          <pc:chgData name="François DUCOBU" userId="afc45963-0550-4e69-95e4-c2b2b9e99fb4" providerId="ADAL" clId="{AD615C30-1141-479B-AC60-407CB73AC6FE}" dt="2025-04-10T15:11:57.410" v="152" actId="790"/>
          <pc:sldLayoutMkLst>
            <pc:docMk/>
            <pc:sldMasterMk cId="773359457" sldId="2147483683"/>
            <pc:sldLayoutMk cId="3929553269" sldId="2147483686"/>
          </pc:sldLayoutMkLst>
        </pc:sldLayoutChg>
        <pc:sldLayoutChg chg="modSp mod">
          <pc:chgData name="François DUCOBU" userId="afc45963-0550-4e69-95e4-c2b2b9e99fb4" providerId="ADAL" clId="{AD615C30-1141-479B-AC60-407CB73AC6FE}" dt="2025-04-10T15:12:04.583" v="153" actId="790"/>
          <pc:sldLayoutMkLst>
            <pc:docMk/>
            <pc:sldMasterMk cId="773359457" sldId="2147483683"/>
            <pc:sldLayoutMk cId="3599284621" sldId="2147483687"/>
          </pc:sldLayoutMkLst>
        </pc:sldLayoutChg>
        <pc:sldLayoutChg chg="modSp mod">
          <pc:chgData name="François DUCOBU" userId="afc45963-0550-4e69-95e4-c2b2b9e99fb4" providerId="ADAL" clId="{AD615C30-1141-479B-AC60-407CB73AC6FE}" dt="2025-04-10T15:12:11.759" v="154" actId="790"/>
          <pc:sldLayoutMkLst>
            <pc:docMk/>
            <pc:sldMasterMk cId="773359457" sldId="2147483683"/>
            <pc:sldLayoutMk cId="2921545003" sldId="2147483688"/>
          </pc:sldLayoutMkLst>
        </pc:sldLayoutChg>
        <pc:sldLayoutChg chg="addSp delSp modSp add mod ord modTransition">
          <pc:chgData name="François DUCOBU" userId="afc45963-0550-4e69-95e4-c2b2b9e99fb4" providerId="ADAL" clId="{AD615C30-1141-479B-AC60-407CB73AC6FE}" dt="2025-04-10T19:34:51.110" v="1217" actId="167"/>
          <pc:sldLayoutMkLst>
            <pc:docMk/>
            <pc:sldMasterMk cId="773359457" sldId="2147483683"/>
            <pc:sldLayoutMk cId="3711995339" sldId="2147483689"/>
          </pc:sldLayoutMkLst>
          <pc:spChg chg="mod">
            <ac:chgData name="François DUCOBU" userId="afc45963-0550-4e69-95e4-c2b2b9e99fb4" providerId="ADAL" clId="{AD615C30-1141-479B-AC60-407CB73AC6FE}" dt="2025-04-10T16:06:42.133" v="1196" actId="1076"/>
            <ac:spMkLst>
              <pc:docMk/>
              <pc:sldMasterMk cId="773359457" sldId="2147483683"/>
              <pc:sldLayoutMk cId="3711995339" sldId="2147483689"/>
              <ac:spMk id="3" creationId="{00000000-0000-0000-0000-000000000000}"/>
            </ac:spMkLst>
          </pc:spChg>
          <pc:picChg chg="mod">
            <ac:chgData name="François DUCOBU" userId="afc45963-0550-4e69-95e4-c2b2b9e99fb4" providerId="ADAL" clId="{AD615C30-1141-479B-AC60-407CB73AC6FE}" dt="2025-04-10T19:34:07.746" v="1216" actId="167"/>
            <ac:picMkLst>
              <pc:docMk/>
              <pc:sldMasterMk cId="773359457" sldId="2147483683"/>
              <pc:sldLayoutMk cId="3711995339" sldId="2147483689"/>
              <ac:picMk id="26" creationId="{BA3A97A7-7DC6-1893-28A0-300E12B98289}"/>
            </ac:picMkLst>
          </pc:picChg>
        </pc:sldLayoutChg>
      </pc:sldMasterChg>
    </pc:docChg>
  </pc:docChgLst>
  <pc:docChgLst>
    <pc:chgData name="François DUCOBU" userId="afc45963-0550-4e69-95e4-c2b2b9e99fb4" providerId="ADAL" clId="{A8CDD8B2-4DA2-49FD-963D-EA8026828FE1}"/>
    <pc:docChg chg="undo redo custSel addSld modSld sldOrd modMainMaster">
      <pc:chgData name="François DUCOBU" userId="afc45963-0550-4e69-95e4-c2b2b9e99fb4" providerId="ADAL" clId="{A8CDD8B2-4DA2-49FD-963D-EA8026828FE1}" dt="2025-04-11T12:51:12.250" v="378" actId="113"/>
      <pc:docMkLst>
        <pc:docMk/>
      </pc:docMkLst>
      <pc:sldChg chg="modSp mod">
        <pc:chgData name="François DUCOBU" userId="afc45963-0550-4e69-95e4-c2b2b9e99fb4" providerId="ADAL" clId="{A8CDD8B2-4DA2-49FD-963D-EA8026828FE1}" dt="2025-04-11T12:42:02.837" v="324" actId="20577"/>
        <pc:sldMkLst>
          <pc:docMk/>
          <pc:sldMk cId="597704541" sldId="746"/>
        </pc:sldMkLst>
      </pc:sldChg>
      <pc:sldChg chg="modSp mod">
        <pc:chgData name="François DUCOBU" userId="afc45963-0550-4e69-95e4-c2b2b9e99fb4" providerId="ADAL" clId="{A8CDD8B2-4DA2-49FD-963D-EA8026828FE1}" dt="2025-04-11T12:38:13.148" v="274" actId="27636"/>
        <pc:sldMkLst>
          <pc:docMk/>
          <pc:sldMk cId="543952729" sldId="748"/>
        </pc:sldMkLst>
      </pc:sldChg>
      <pc:sldChg chg="new ord">
        <pc:chgData name="François DUCOBU" userId="afc45963-0550-4e69-95e4-c2b2b9e99fb4" providerId="ADAL" clId="{A8CDD8B2-4DA2-49FD-963D-EA8026828FE1}" dt="2025-04-11T12:39:21.777" v="277"/>
        <pc:sldMkLst>
          <pc:docMk/>
          <pc:sldMk cId="1944297341" sldId="749"/>
        </pc:sldMkLst>
      </pc:sldChg>
      <pc:sldMasterChg chg="addSp modSp mod addSldLayout modSldLayout sldLayoutOrd">
        <pc:chgData name="François DUCOBU" userId="afc45963-0550-4e69-95e4-c2b2b9e99fb4" providerId="ADAL" clId="{A8CDD8B2-4DA2-49FD-963D-EA8026828FE1}" dt="2025-04-11T12:51:12.250" v="378" actId="113"/>
        <pc:sldMasterMkLst>
          <pc:docMk/>
          <pc:sldMasterMk cId="773359457" sldId="2147483683"/>
        </pc:sldMasterMkLst>
        <pc:spChg chg="mod">
          <ac:chgData name="François DUCOBU" userId="afc45963-0550-4e69-95e4-c2b2b9e99fb4" providerId="ADAL" clId="{A8CDD8B2-4DA2-49FD-963D-EA8026828FE1}" dt="2025-04-11T12:22:16.733" v="36" actId="404"/>
          <ac:spMkLst>
            <pc:docMk/>
            <pc:sldMasterMk cId="773359457" sldId="2147483683"/>
            <ac:spMk id="2" creationId="{00000000-0000-0000-0000-000000000000}"/>
          </ac:spMkLst>
        </pc:spChg>
        <pc:spChg chg="mod">
          <ac:chgData name="François DUCOBU" userId="afc45963-0550-4e69-95e4-c2b2b9e99fb4" providerId="ADAL" clId="{A8CDD8B2-4DA2-49FD-963D-EA8026828FE1}" dt="2025-04-11T12:22:42.166" v="40" actId="404"/>
          <ac:spMkLst>
            <pc:docMk/>
            <pc:sldMasterMk cId="773359457" sldId="2147483683"/>
            <ac:spMk id="3" creationId="{00000000-0000-0000-0000-000000000000}"/>
          </ac:spMkLst>
        </pc:spChg>
        <pc:spChg chg="add mod ord">
          <ac:chgData name="François DUCOBU" userId="afc45963-0550-4e69-95e4-c2b2b9e99fb4" providerId="ADAL" clId="{A8CDD8B2-4DA2-49FD-963D-EA8026828FE1}" dt="2025-04-11T12:46:48.044" v="356" actId="14100"/>
          <ac:spMkLst>
            <pc:docMk/>
            <pc:sldMasterMk cId="773359457" sldId="2147483683"/>
            <ac:spMk id="4" creationId="{3D9A45CF-D877-9374-F596-153056E70BE1}"/>
          </ac:spMkLst>
        </pc:spChg>
        <pc:sldLayoutChg chg="modSp mod ord">
          <pc:chgData name="François DUCOBU" userId="afc45963-0550-4e69-95e4-c2b2b9e99fb4" providerId="ADAL" clId="{A8CDD8B2-4DA2-49FD-963D-EA8026828FE1}" dt="2025-04-11T12:41:55.062" v="322" actId="14100"/>
          <pc:sldLayoutMkLst>
            <pc:docMk/>
            <pc:sldMasterMk cId="773359457" sldId="2147483683"/>
            <pc:sldLayoutMk cId="2736731857" sldId="2147483690"/>
          </pc:sldLayoutMkLst>
          <pc:spChg chg="mod">
            <ac:chgData name="François DUCOBU" userId="afc45963-0550-4e69-95e4-c2b2b9e99fb4" providerId="ADAL" clId="{A8CDD8B2-4DA2-49FD-963D-EA8026828FE1}" dt="2025-04-11T12:41:55.062" v="322" actId="14100"/>
            <ac:spMkLst>
              <pc:docMk/>
              <pc:sldMasterMk cId="773359457" sldId="2147483683"/>
              <pc:sldLayoutMk cId="2736731857" sldId="2147483690"/>
              <ac:spMk id="6" creationId="{E34DEF70-8314-600F-55F8-73B78695F66D}"/>
            </ac:spMkLst>
          </pc:spChg>
          <pc:spChg chg="mod">
            <ac:chgData name="François DUCOBU" userId="afc45963-0550-4e69-95e4-c2b2b9e99fb4" providerId="ADAL" clId="{A8CDD8B2-4DA2-49FD-963D-EA8026828FE1}" dt="2025-04-11T12:41:48.672" v="321" actId="1036"/>
            <ac:spMkLst>
              <pc:docMk/>
              <pc:sldMasterMk cId="773359457" sldId="2147483683"/>
              <pc:sldLayoutMk cId="2736731857" sldId="2147483690"/>
              <ac:spMk id="7" creationId="{B2FAE0D2-C01B-D12C-72F3-D1D7DD10F8EE}"/>
            </ac:spMkLst>
          </pc:spChg>
        </pc:sldLayoutChg>
        <pc:sldLayoutChg chg="addSp delSp modSp add mod ord modTransition">
          <pc:chgData name="François DUCOBU" userId="afc45963-0550-4e69-95e4-c2b2b9e99fb4" providerId="ADAL" clId="{A8CDD8B2-4DA2-49FD-963D-EA8026828FE1}" dt="2025-04-11T12:51:12.250" v="378" actId="113"/>
          <pc:sldLayoutMkLst>
            <pc:docMk/>
            <pc:sldMasterMk cId="773359457" sldId="2147483683"/>
            <pc:sldLayoutMk cId="477545755" sldId="2147483691"/>
          </pc:sldLayoutMkLst>
          <pc:spChg chg="add mod">
            <ac:chgData name="François DUCOBU" userId="afc45963-0550-4e69-95e4-c2b2b9e99fb4" providerId="ADAL" clId="{A8CDD8B2-4DA2-49FD-963D-EA8026828FE1}" dt="2025-04-11T12:28:13.418" v="124" actId="1036"/>
            <ac:spMkLst>
              <pc:docMk/>
              <pc:sldMasterMk cId="773359457" sldId="2147483683"/>
              <pc:sldLayoutMk cId="477545755" sldId="2147483691"/>
              <ac:spMk id="5" creationId="{D0CECE02-61A8-6ED7-A4C1-B4C9569E69E6}"/>
            </ac:spMkLst>
          </pc:spChg>
          <pc:spChg chg="add mod">
            <ac:chgData name="François DUCOBU" userId="afc45963-0550-4e69-95e4-c2b2b9e99fb4" providerId="ADAL" clId="{A8CDD8B2-4DA2-49FD-963D-EA8026828FE1}" dt="2025-04-11T12:51:12.250" v="378" actId="113"/>
            <ac:spMkLst>
              <pc:docMk/>
              <pc:sldMasterMk cId="773359457" sldId="2147483683"/>
              <pc:sldLayoutMk cId="477545755" sldId="2147483691"/>
              <ac:spMk id="8" creationId="{E0CFB0B5-14DC-8D18-FC68-96F0C6958358}"/>
            </ac:spMkLst>
          </pc:spChg>
        </pc:sldLayoutChg>
      </pc:sldMasterChg>
    </pc:docChg>
  </pc:docChgLst>
  <pc:docChgLst>
    <pc:chgData name="François DUCOBU" userId="afc45963-0550-4e69-95e4-c2b2b9e99fb4" providerId="ADAL" clId="{0D8512E0-DFE9-41DB-8113-30431E7596FB}"/>
    <pc:docChg chg="undo redo custSel addSld delSld modSld sldOrd addSection delSection modSection">
      <pc:chgData name="François DUCOBU" userId="afc45963-0550-4e69-95e4-c2b2b9e99fb4" providerId="ADAL" clId="{0D8512E0-DFE9-41DB-8113-30431E7596FB}" dt="2024-01-15T13:43:37.024" v="565" actId="22"/>
      <pc:docMkLst>
        <pc:docMk/>
      </pc:docMkLst>
      <pc:sldChg chg="del">
        <pc:chgData name="François DUCOBU" userId="afc45963-0550-4e69-95e4-c2b2b9e99fb4" providerId="ADAL" clId="{0D8512E0-DFE9-41DB-8113-30431E7596FB}" dt="2024-01-15T09:15:02.425" v="33" actId="47"/>
        <pc:sldMkLst>
          <pc:docMk/>
          <pc:sldMk cId="3886971765" sldId="262"/>
        </pc:sldMkLst>
      </pc:sldChg>
      <pc:sldChg chg="del">
        <pc:chgData name="François DUCOBU" userId="afc45963-0550-4e69-95e4-c2b2b9e99fb4" providerId="ADAL" clId="{0D8512E0-DFE9-41DB-8113-30431E7596FB}" dt="2024-01-15T09:15:03.049" v="34" actId="47"/>
        <pc:sldMkLst>
          <pc:docMk/>
          <pc:sldMk cId="2504544990" sldId="265"/>
        </pc:sldMkLst>
      </pc:sldChg>
      <pc:sldChg chg="del">
        <pc:chgData name="François DUCOBU" userId="afc45963-0550-4e69-95e4-c2b2b9e99fb4" providerId="ADAL" clId="{0D8512E0-DFE9-41DB-8113-30431E7596FB}" dt="2024-01-15T09:15:04.333" v="36" actId="47"/>
        <pc:sldMkLst>
          <pc:docMk/>
          <pc:sldMk cId="2613668017" sldId="269"/>
        </pc:sldMkLst>
      </pc:sldChg>
      <pc:sldChg chg="del">
        <pc:chgData name="François DUCOBU" userId="afc45963-0550-4e69-95e4-c2b2b9e99fb4" providerId="ADAL" clId="{0D8512E0-DFE9-41DB-8113-30431E7596FB}" dt="2024-01-15T09:15:38.375" v="39" actId="18676"/>
        <pc:sldMkLst>
          <pc:docMk/>
          <pc:sldMk cId="2396850378" sldId="403"/>
        </pc:sldMkLst>
      </pc:sldChg>
      <pc:sldChg chg="del">
        <pc:chgData name="François DUCOBU" userId="afc45963-0550-4e69-95e4-c2b2b9e99fb4" providerId="ADAL" clId="{0D8512E0-DFE9-41DB-8113-30431E7596FB}" dt="2024-01-15T09:15:03.615" v="35" actId="47"/>
        <pc:sldMkLst>
          <pc:docMk/>
          <pc:sldMk cId="2758117036" sldId="419"/>
        </pc:sldMkLst>
      </pc:sldChg>
      <pc:sldChg chg="del">
        <pc:chgData name="François DUCOBU" userId="afc45963-0550-4e69-95e4-c2b2b9e99fb4" providerId="ADAL" clId="{0D8512E0-DFE9-41DB-8113-30431E7596FB}" dt="2024-01-15T09:15:01.510" v="32" actId="47"/>
        <pc:sldMkLst>
          <pc:docMk/>
          <pc:sldMk cId="4252879798" sldId="441"/>
        </pc:sldMkLst>
      </pc:sldChg>
      <pc:sldChg chg="del">
        <pc:chgData name="François DUCOBU" userId="afc45963-0550-4e69-95e4-c2b2b9e99fb4" providerId="ADAL" clId="{0D8512E0-DFE9-41DB-8113-30431E7596FB}" dt="2024-01-15T09:15:12.931" v="37" actId="47"/>
        <pc:sldMkLst>
          <pc:docMk/>
          <pc:sldMk cId="3374254654" sldId="442"/>
        </pc:sldMkLst>
      </pc:sldChg>
      <pc:sldChg chg="del">
        <pc:chgData name="François DUCOBU" userId="afc45963-0550-4e69-95e4-c2b2b9e99fb4" providerId="ADAL" clId="{0D8512E0-DFE9-41DB-8113-30431E7596FB}" dt="2024-01-15T09:15:38.375" v="39" actId="18676"/>
        <pc:sldMkLst>
          <pc:docMk/>
          <pc:sldMk cId="381848101" sldId="444"/>
        </pc:sldMkLst>
      </pc:sldChg>
      <pc:sldChg chg="del">
        <pc:chgData name="François DUCOBU" userId="afc45963-0550-4e69-95e4-c2b2b9e99fb4" providerId="ADAL" clId="{0D8512E0-DFE9-41DB-8113-30431E7596FB}" dt="2024-01-15T09:15:38.375" v="39" actId="18676"/>
        <pc:sldMkLst>
          <pc:docMk/>
          <pc:sldMk cId="753713358" sldId="445"/>
        </pc:sldMkLst>
      </pc:sldChg>
      <pc:sldChg chg="del">
        <pc:chgData name="François DUCOBU" userId="afc45963-0550-4e69-95e4-c2b2b9e99fb4" providerId="ADAL" clId="{0D8512E0-DFE9-41DB-8113-30431E7596FB}" dt="2024-01-15T09:15:38.375" v="39" actId="18676"/>
        <pc:sldMkLst>
          <pc:docMk/>
          <pc:sldMk cId="194669408" sldId="447"/>
        </pc:sldMkLst>
      </pc:sldChg>
      <pc:sldChg chg="del">
        <pc:chgData name="François DUCOBU" userId="afc45963-0550-4e69-95e4-c2b2b9e99fb4" providerId="ADAL" clId="{0D8512E0-DFE9-41DB-8113-30431E7596FB}" dt="2024-01-15T09:15:38.375" v="39" actId="18676"/>
        <pc:sldMkLst>
          <pc:docMk/>
          <pc:sldMk cId="275308705" sldId="448"/>
        </pc:sldMkLst>
      </pc:sldChg>
      <pc:sldChg chg="modSp add del mod">
        <pc:chgData name="François DUCOBU" userId="afc45963-0550-4e69-95e4-c2b2b9e99fb4" providerId="ADAL" clId="{0D8512E0-DFE9-41DB-8113-30431E7596FB}" dt="2024-01-15T09:59:26.491" v="113" actId="20577"/>
        <pc:sldMkLst>
          <pc:docMk/>
          <pc:sldMk cId="1351859884" sldId="449"/>
        </pc:sldMkLst>
      </pc:sldChg>
      <pc:sldChg chg="del">
        <pc:chgData name="François DUCOBU" userId="afc45963-0550-4e69-95e4-c2b2b9e99fb4" providerId="ADAL" clId="{0D8512E0-DFE9-41DB-8113-30431E7596FB}" dt="2024-01-15T09:15:38.375" v="39" actId="18676"/>
        <pc:sldMkLst>
          <pc:docMk/>
          <pc:sldMk cId="1409800918" sldId="450"/>
        </pc:sldMkLst>
      </pc:sldChg>
      <pc:sldChg chg="del">
        <pc:chgData name="François DUCOBU" userId="afc45963-0550-4e69-95e4-c2b2b9e99fb4" providerId="ADAL" clId="{0D8512E0-DFE9-41DB-8113-30431E7596FB}" dt="2024-01-15T09:15:38.375" v="39" actId="18676"/>
        <pc:sldMkLst>
          <pc:docMk/>
          <pc:sldMk cId="1803135178" sldId="451"/>
        </pc:sldMkLst>
      </pc:sldChg>
      <pc:sldChg chg="del">
        <pc:chgData name="François DUCOBU" userId="afc45963-0550-4e69-95e4-c2b2b9e99fb4" providerId="ADAL" clId="{0D8512E0-DFE9-41DB-8113-30431E7596FB}" dt="2024-01-15T09:15:38.375" v="39" actId="18676"/>
        <pc:sldMkLst>
          <pc:docMk/>
          <pc:sldMk cId="3823458905" sldId="452"/>
        </pc:sldMkLst>
      </pc:sldChg>
      <pc:sldChg chg="del">
        <pc:chgData name="François DUCOBU" userId="afc45963-0550-4e69-95e4-c2b2b9e99fb4" providerId="ADAL" clId="{0D8512E0-DFE9-41DB-8113-30431E7596FB}" dt="2024-01-15T09:15:38.375" v="39" actId="18676"/>
        <pc:sldMkLst>
          <pc:docMk/>
          <pc:sldMk cId="219216347" sldId="453"/>
        </pc:sldMkLst>
      </pc:sldChg>
      <pc:sldChg chg="del">
        <pc:chgData name="François DUCOBU" userId="afc45963-0550-4e69-95e4-c2b2b9e99fb4" providerId="ADAL" clId="{0D8512E0-DFE9-41DB-8113-30431E7596FB}" dt="2024-01-15T09:15:38.375" v="39" actId="18676"/>
        <pc:sldMkLst>
          <pc:docMk/>
          <pc:sldMk cId="2803394631" sldId="454"/>
        </pc:sldMkLst>
      </pc:sldChg>
      <pc:sldChg chg="del">
        <pc:chgData name="François DUCOBU" userId="afc45963-0550-4e69-95e4-c2b2b9e99fb4" providerId="ADAL" clId="{0D8512E0-DFE9-41DB-8113-30431E7596FB}" dt="2024-01-15T09:15:38.375" v="39" actId="18676"/>
        <pc:sldMkLst>
          <pc:docMk/>
          <pc:sldMk cId="341873103" sldId="455"/>
        </pc:sldMkLst>
      </pc:sldChg>
      <pc:sldChg chg="del">
        <pc:chgData name="François DUCOBU" userId="afc45963-0550-4e69-95e4-c2b2b9e99fb4" providerId="ADAL" clId="{0D8512E0-DFE9-41DB-8113-30431E7596FB}" dt="2024-01-15T09:15:38.375" v="39" actId="18676"/>
        <pc:sldMkLst>
          <pc:docMk/>
          <pc:sldMk cId="3427797116" sldId="456"/>
        </pc:sldMkLst>
      </pc:sldChg>
      <pc:sldChg chg="del">
        <pc:chgData name="François DUCOBU" userId="afc45963-0550-4e69-95e4-c2b2b9e99fb4" providerId="ADAL" clId="{0D8512E0-DFE9-41DB-8113-30431E7596FB}" dt="2024-01-15T09:15:38.375" v="39" actId="18676"/>
        <pc:sldMkLst>
          <pc:docMk/>
          <pc:sldMk cId="950263282" sldId="457"/>
        </pc:sldMkLst>
      </pc:sldChg>
      <pc:sldChg chg="del">
        <pc:chgData name="François DUCOBU" userId="afc45963-0550-4e69-95e4-c2b2b9e99fb4" providerId="ADAL" clId="{0D8512E0-DFE9-41DB-8113-30431E7596FB}" dt="2024-01-15T09:15:38.375" v="39" actId="18676"/>
        <pc:sldMkLst>
          <pc:docMk/>
          <pc:sldMk cId="786956783" sldId="458"/>
        </pc:sldMkLst>
      </pc:sldChg>
      <pc:sldChg chg="del">
        <pc:chgData name="François DUCOBU" userId="afc45963-0550-4e69-95e4-c2b2b9e99fb4" providerId="ADAL" clId="{0D8512E0-DFE9-41DB-8113-30431E7596FB}" dt="2024-01-15T09:15:38.375" v="39" actId="18676"/>
        <pc:sldMkLst>
          <pc:docMk/>
          <pc:sldMk cId="3354607618" sldId="459"/>
        </pc:sldMkLst>
      </pc:sldChg>
      <pc:sldChg chg="del">
        <pc:chgData name="François DUCOBU" userId="afc45963-0550-4e69-95e4-c2b2b9e99fb4" providerId="ADAL" clId="{0D8512E0-DFE9-41DB-8113-30431E7596FB}" dt="2024-01-15T09:15:38.375" v="39" actId="18676"/>
        <pc:sldMkLst>
          <pc:docMk/>
          <pc:sldMk cId="1040558913" sldId="460"/>
        </pc:sldMkLst>
      </pc:sldChg>
      <pc:sldChg chg="del">
        <pc:chgData name="François DUCOBU" userId="afc45963-0550-4e69-95e4-c2b2b9e99fb4" providerId="ADAL" clId="{0D8512E0-DFE9-41DB-8113-30431E7596FB}" dt="2024-01-15T09:15:38.375" v="39" actId="18676"/>
        <pc:sldMkLst>
          <pc:docMk/>
          <pc:sldMk cId="1034705827" sldId="461"/>
        </pc:sldMkLst>
      </pc:sldChg>
      <pc:sldChg chg="del">
        <pc:chgData name="François DUCOBU" userId="afc45963-0550-4e69-95e4-c2b2b9e99fb4" providerId="ADAL" clId="{0D8512E0-DFE9-41DB-8113-30431E7596FB}" dt="2024-01-15T09:15:38.375" v="39" actId="18676"/>
        <pc:sldMkLst>
          <pc:docMk/>
          <pc:sldMk cId="3830319471" sldId="462"/>
        </pc:sldMkLst>
      </pc:sldChg>
      <pc:sldChg chg="del">
        <pc:chgData name="François DUCOBU" userId="afc45963-0550-4e69-95e4-c2b2b9e99fb4" providerId="ADAL" clId="{0D8512E0-DFE9-41DB-8113-30431E7596FB}" dt="2024-01-15T09:15:45.959" v="40" actId="18676"/>
        <pc:sldMkLst>
          <pc:docMk/>
          <pc:sldMk cId="4104710887" sldId="463"/>
        </pc:sldMkLst>
      </pc:sldChg>
      <pc:sldChg chg="del">
        <pc:chgData name="François DUCOBU" userId="afc45963-0550-4e69-95e4-c2b2b9e99fb4" providerId="ADAL" clId="{0D8512E0-DFE9-41DB-8113-30431E7596FB}" dt="2024-01-15T09:15:45.959" v="40" actId="18676"/>
        <pc:sldMkLst>
          <pc:docMk/>
          <pc:sldMk cId="8117564" sldId="464"/>
        </pc:sldMkLst>
      </pc:sldChg>
      <pc:sldChg chg="del">
        <pc:chgData name="François DUCOBU" userId="afc45963-0550-4e69-95e4-c2b2b9e99fb4" providerId="ADAL" clId="{0D8512E0-DFE9-41DB-8113-30431E7596FB}" dt="2024-01-15T09:15:45.959" v="40" actId="18676"/>
        <pc:sldMkLst>
          <pc:docMk/>
          <pc:sldMk cId="878362835" sldId="465"/>
        </pc:sldMkLst>
      </pc:sldChg>
      <pc:sldChg chg="del">
        <pc:chgData name="François DUCOBU" userId="afc45963-0550-4e69-95e4-c2b2b9e99fb4" providerId="ADAL" clId="{0D8512E0-DFE9-41DB-8113-30431E7596FB}" dt="2024-01-15T09:15:45.959" v="40" actId="18676"/>
        <pc:sldMkLst>
          <pc:docMk/>
          <pc:sldMk cId="4083513499" sldId="466"/>
        </pc:sldMkLst>
      </pc:sldChg>
      <pc:sldChg chg="del">
        <pc:chgData name="François DUCOBU" userId="afc45963-0550-4e69-95e4-c2b2b9e99fb4" providerId="ADAL" clId="{0D8512E0-DFE9-41DB-8113-30431E7596FB}" dt="2024-01-15T09:15:45.959" v="40" actId="18676"/>
        <pc:sldMkLst>
          <pc:docMk/>
          <pc:sldMk cId="4149898775" sldId="467"/>
        </pc:sldMkLst>
      </pc:sldChg>
      <pc:sldChg chg="del">
        <pc:chgData name="François DUCOBU" userId="afc45963-0550-4e69-95e4-c2b2b9e99fb4" providerId="ADAL" clId="{0D8512E0-DFE9-41DB-8113-30431E7596FB}" dt="2024-01-15T09:15:45.959" v="40" actId="18676"/>
        <pc:sldMkLst>
          <pc:docMk/>
          <pc:sldMk cId="4288135064" sldId="468"/>
        </pc:sldMkLst>
      </pc:sldChg>
      <pc:sldChg chg="del">
        <pc:chgData name="François DUCOBU" userId="afc45963-0550-4e69-95e4-c2b2b9e99fb4" providerId="ADAL" clId="{0D8512E0-DFE9-41DB-8113-30431E7596FB}" dt="2024-01-15T09:15:45.959" v="40" actId="18676"/>
        <pc:sldMkLst>
          <pc:docMk/>
          <pc:sldMk cId="1388590806" sldId="469"/>
        </pc:sldMkLst>
      </pc:sldChg>
      <pc:sldChg chg="del">
        <pc:chgData name="François DUCOBU" userId="afc45963-0550-4e69-95e4-c2b2b9e99fb4" providerId="ADAL" clId="{0D8512E0-DFE9-41DB-8113-30431E7596FB}" dt="2024-01-15T09:15:45.959" v="40" actId="18676"/>
        <pc:sldMkLst>
          <pc:docMk/>
          <pc:sldMk cId="240990032" sldId="470"/>
        </pc:sldMkLst>
      </pc:sldChg>
      <pc:sldChg chg="del">
        <pc:chgData name="François DUCOBU" userId="afc45963-0550-4e69-95e4-c2b2b9e99fb4" providerId="ADAL" clId="{0D8512E0-DFE9-41DB-8113-30431E7596FB}" dt="2024-01-15T09:15:45.959" v="40" actId="18676"/>
        <pc:sldMkLst>
          <pc:docMk/>
          <pc:sldMk cId="1588796579" sldId="471"/>
        </pc:sldMkLst>
      </pc:sldChg>
      <pc:sldChg chg="del">
        <pc:chgData name="François DUCOBU" userId="afc45963-0550-4e69-95e4-c2b2b9e99fb4" providerId="ADAL" clId="{0D8512E0-DFE9-41DB-8113-30431E7596FB}" dt="2024-01-15T09:15:45.959" v="40" actId="18676"/>
        <pc:sldMkLst>
          <pc:docMk/>
          <pc:sldMk cId="1876406005" sldId="472"/>
        </pc:sldMkLst>
      </pc:sldChg>
      <pc:sldChg chg="del">
        <pc:chgData name="François DUCOBU" userId="afc45963-0550-4e69-95e4-c2b2b9e99fb4" providerId="ADAL" clId="{0D8512E0-DFE9-41DB-8113-30431E7596FB}" dt="2024-01-15T09:15:45.959" v="40" actId="18676"/>
        <pc:sldMkLst>
          <pc:docMk/>
          <pc:sldMk cId="3602534906" sldId="473"/>
        </pc:sldMkLst>
      </pc:sldChg>
      <pc:sldChg chg="del">
        <pc:chgData name="François DUCOBU" userId="afc45963-0550-4e69-95e4-c2b2b9e99fb4" providerId="ADAL" clId="{0D8512E0-DFE9-41DB-8113-30431E7596FB}" dt="2024-01-15T09:15:45.959" v="40" actId="18676"/>
        <pc:sldMkLst>
          <pc:docMk/>
          <pc:sldMk cId="2611288449" sldId="474"/>
        </pc:sldMkLst>
      </pc:sldChg>
      <pc:sldChg chg="del">
        <pc:chgData name="François DUCOBU" userId="afc45963-0550-4e69-95e4-c2b2b9e99fb4" providerId="ADAL" clId="{0D8512E0-DFE9-41DB-8113-30431E7596FB}" dt="2024-01-15T09:15:45.959" v="40" actId="18676"/>
        <pc:sldMkLst>
          <pc:docMk/>
          <pc:sldMk cId="4274405700" sldId="475"/>
        </pc:sldMkLst>
      </pc:sldChg>
      <pc:sldChg chg="del">
        <pc:chgData name="François DUCOBU" userId="afc45963-0550-4e69-95e4-c2b2b9e99fb4" providerId="ADAL" clId="{0D8512E0-DFE9-41DB-8113-30431E7596FB}" dt="2024-01-15T09:15:45.959" v="40" actId="18676"/>
        <pc:sldMkLst>
          <pc:docMk/>
          <pc:sldMk cId="2465771967" sldId="476"/>
        </pc:sldMkLst>
      </pc:sldChg>
      <pc:sldChg chg="del">
        <pc:chgData name="François DUCOBU" userId="afc45963-0550-4e69-95e4-c2b2b9e99fb4" providerId="ADAL" clId="{0D8512E0-DFE9-41DB-8113-30431E7596FB}" dt="2024-01-15T09:15:45.959" v="40" actId="18676"/>
        <pc:sldMkLst>
          <pc:docMk/>
          <pc:sldMk cId="1482939552" sldId="477"/>
        </pc:sldMkLst>
      </pc:sldChg>
      <pc:sldChg chg="del">
        <pc:chgData name="François DUCOBU" userId="afc45963-0550-4e69-95e4-c2b2b9e99fb4" providerId="ADAL" clId="{0D8512E0-DFE9-41DB-8113-30431E7596FB}" dt="2024-01-15T09:15:45.959" v="40" actId="18676"/>
        <pc:sldMkLst>
          <pc:docMk/>
          <pc:sldMk cId="3932479035" sldId="478"/>
        </pc:sldMkLst>
      </pc:sldChg>
      <pc:sldChg chg="del">
        <pc:chgData name="François DUCOBU" userId="afc45963-0550-4e69-95e4-c2b2b9e99fb4" providerId="ADAL" clId="{0D8512E0-DFE9-41DB-8113-30431E7596FB}" dt="2024-01-15T09:15:45.959" v="40" actId="18676"/>
        <pc:sldMkLst>
          <pc:docMk/>
          <pc:sldMk cId="3910879953" sldId="486"/>
        </pc:sldMkLst>
      </pc:sldChg>
      <pc:sldChg chg="del">
        <pc:chgData name="François DUCOBU" userId="afc45963-0550-4e69-95e4-c2b2b9e99fb4" providerId="ADAL" clId="{0D8512E0-DFE9-41DB-8113-30431E7596FB}" dt="2024-01-15T09:15:45.959" v="40" actId="18676"/>
        <pc:sldMkLst>
          <pc:docMk/>
          <pc:sldMk cId="3905785685" sldId="487"/>
        </pc:sldMkLst>
      </pc:sldChg>
      <pc:sldChg chg="del">
        <pc:chgData name="François DUCOBU" userId="afc45963-0550-4e69-95e4-c2b2b9e99fb4" providerId="ADAL" clId="{0D8512E0-DFE9-41DB-8113-30431E7596FB}" dt="2024-01-15T09:15:45.959" v="40" actId="18676"/>
        <pc:sldMkLst>
          <pc:docMk/>
          <pc:sldMk cId="3399920824" sldId="488"/>
        </pc:sldMkLst>
      </pc:sldChg>
      <pc:sldChg chg="del">
        <pc:chgData name="François DUCOBU" userId="afc45963-0550-4e69-95e4-c2b2b9e99fb4" providerId="ADAL" clId="{0D8512E0-DFE9-41DB-8113-30431E7596FB}" dt="2024-01-15T09:15:45.959" v="40" actId="18676"/>
        <pc:sldMkLst>
          <pc:docMk/>
          <pc:sldMk cId="1980638945" sldId="489"/>
        </pc:sldMkLst>
      </pc:sldChg>
      <pc:sldChg chg="del">
        <pc:chgData name="François DUCOBU" userId="afc45963-0550-4e69-95e4-c2b2b9e99fb4" providerId="ADAL" clId="{0D8512E0-DFE9-41DB-8113-30431E7596FB}" dt="2024-01-15T09:15:45.959" v="40" actId="18676"/>
        <pc:sldMkLst>
          <pc:docMk/>
          <pc:sldMk cId="3239141549" sldId="490"/>
        </pc:sldMkLst>
      </pc:sldChg>
      <pc:sldChg chg="del">
        <pc:chgData name="François DUCOBU" userId="afc45963-0550-4e69-95e4-c2b2b9e99fb4" providerId="ADAL" clId="{0D8512E0-DFE9-41DB-8113-30431E7596FB}" dt="2024-01-15T09:15:45.959" v="40" actId="18676"/>
        <pc:sldMkLst>
          <pc:docMk/>
          <pc:sldMk cId="1084383329" sldId="491"/>
        </pc:sldMkLst>
      </pc:sldChg>
      <pc:sldChg chg="del">
        <pc:chgData name="François DUCOBU" userId="afc45963-0550-4e69-95e4-c2b2b9e99fb4" providerId="ADAL" clId="{0D8512E0-DFE9-41DB-8113-30431E7596FB}" dt="2024-01-15T09:15:45.959" v="40" actId="18676"/>
        <pc:sldMkLst>
          <pc:docMk/>
          <pc:sldMk cId="844683065" sldId="492"/>
        </pc:sldMkLst>
      </pc:sldChg>
      <pc:sldChg chg="modSp add mod">
        <pc:chgData name="François DUCOBU" userId="afc45963-0550-4e69-95e4-c2b2b9e99fb4" providerId="ADAL" clId="{0D8512E0-DFE9-41DB-8113-30431E7596FB}" dt="2024-01-15T09:27:57.331" v="57"/>
        <pc:sldMkLst>
          <pc:docMk/>
          <pc:sldMk cId="2544702105" sldId="493"/>
        </pc:sldMkLst>
      </pc:sldChg>
      <pc:sldChg chg="modSp add mod">
        <pc:chgData name="François DUCOBU" userId="afc45963-0550-4e69-95e4-c2b2b9e99fb4" providerId="ADAL" clId="{0D8512E0-DFE9-41DB-8113-30431E7596FB}" dt="2024-01-15T09:31:40.403" v="63"/>
        <pc:sldMkLst>
          <pc:docMk/>
          <pc:sldMk cId="3864380918" sldId="494"/>
        </pc:sldMkLst>
      </pc:sldChg>
      <pc:sldChg chg="modSp add mod">
        <pc:chgData name="François DUCOBU" userId="afc45963-0550-4e69-95e4-c2b2b9e99fb4" providerId="ADAL" clId="{0D8512E0-DFE9-41DB-8113-30431E7596FB}" dt="2024-01-15T09:33:23.283" v="80"/>
        <pc:sldMkLst>
          <pc:docMk/>
          <pc:sldMk cId="2907010459" sldId="495"/>
        </pc:sldMkLst>
      </pc:sldChg>
      <pc:sldChg chg="addSp modSp add mod">
        <pc:chgData name="François DUCOBU" userId="afc45963-0550-4e69-95e4-c2b2b9e99fb4" providerId="ADAL" clId="{0D8512E0-DFE9-41DB-8113-30431E7596FB}" dt="2024-01-15T09:34:29.808" v="83" actId="1076"/>
        <pc:sldMkLst>
          <pc:docMk/>
          <pc:sldMk cId="1542283371" sldId="496"/>
        </pc:sldMkLst>
      </pc:sldChg>
      <pc:sldChg chg="delSp modSp add mod">
        <pc:chgData name="François DUCOBU" userId="afc45963-0550-4e69-95e4-c2b2b9e99fb4" providerId="ADAL" clId="{0D8512E0-DFE9-41DB-8113-30431E7596FB}" dt="2024-01-15T09:54:46.388" v="101"/>
        <pc:sldMkLst>
          <pc:docMk/>
          <pc:sldMk cId="3763249377" sldId="497"/>
        </pc:sldMkLst>
      </pc:sldChg>
      <pc:sldChg chg="add del">
        <pc:chgData name="François DUCOBU" userId="afc45963-0550-4e69-95e4-c2b2b9e99fb4" providerId="ADAL" clId="{0D8512E0-DFE9-41DB-8113-30431E7596FB}" dt="2024-01-15T09:57:37.648" v="103" actId="47"/>
        <pc:sldMkLst>
          <pc:docMk/>
          <pc:sldMk cId="1729213091" sldId="498"/>
        </pc:sldMkLst>
      </pc:sldChg>
      <pc:sldChg chg="modSp add mod">
        <pc:chgData name="François DUCOBU" userId="afc45963-0550-4e69-95e4-c2b2b9e99fb4" providerId="ADAL" clId="{0D8512E0-DFE9-41DB-8113-30431E7596FB}" dt="2024-01-15T10:00:07.148" v="127" actId="20577"/>
        <pc:sldMkLst>
          <pc:docMk/>
          <pc:sldMk cId="1954081424" sldId="498"/>
        </pc:sldMkLst>
      </pc:sldChg>
      <pc:sldChg chg="modSp add mod">
        <pc:chgData name="François DUCOBU" userId="afc45963-0550-4e69-95e4-c2b2b9e99fb4" providerId="ADAL" clId="{0D8512E0-DFE9-41DB-8113-30431E7596FB}" dt="2024-01-15T10:01:42.382" v="148" actId="20577"/>
        <pc:sldMkLst>
          <pc:docMk/>
          <pc:sldMk cId="275111769" sldId="499"/>
        </pc:sldMkLst>
      </pc:sldChg>
      <pc:sldChg chg="modSp add mod">
        <pc:chgData name="François DUCOBU" userId="afc45963-0550-4e69-95e4-c2b2b9e99fb4" providerId="ADAL" clId="{0D8512E0-DFE9-41DB-8113-30431E7596FB}" dt="2024-01-15T10:02:19.654" v="162" actId="20577"/>
        <pc:sldMkLst>
          <pc:docMk/>
          <pc:sldMk cId="2459920176" sldId="500"/>
        </pc:sldMkLst>
      </pc:sldChg>
      <pc:sldChg chg="modSp add mod">
        <pc:chgData name="François DUCOBU" userId="afc45963-0550-4e69-95e4-c2b2b9e99fb4" providerId="ADAL" clId="{0D8512E0-DFE9-41DB-8113-30431E7596FB}" dt="2024-01-15T10:03:11.679" v="174" actId="20577"/>
        <pc:sldMkLst>
          <pc:docMk/>
          <pc:sldMk cId="3487398746" sldId="501"/>
        </pc:sldMkLst>
      </pc:sldChg>
      <pc:sldChg chg="modSp add mod">
        <pc:chgData name="François DUCOBU" userId="afc45963-0550-4e69-95e4-c2b2b9e99fb4" providerId="ADAL" clId="{0D8512E0-DFE9-41DB-8113-30431E7596FB}" dt="2024-01-15T10:03:42.807" v="192" actId="20577"/>
        <pc:sldMkLst>
          <pc:docMk/>
          <pc:sldMk cId="2316885012" sldId="502"/>
        </pc:sldMkLst>
      </pc:sldChg>
      <pc:sldChg chg="addSp modSp add mod">
        <pc:chgData name="François DUCOBU" userId="afc45963-0550-4e69-95e4-c2b2b9e99fb4" providerId="ADAL" clId="{0D8512E0-DFE9-41DB-8113-30431E7596FB}" dt="2024-01-15T10:06:24.278" v="229" actId="22"/>
        <pc:sldMkLst>
          <pc:docMk/>
          <pc:sldMk cId="2335123969" sldId="503"/>
        </pc:sldMkLst>
      </pc:sldChg>
      <pc:sldChg chg="modSp add mod">
        <pc:chgData name="François DUCOBU" userId="afc45963-0550-4e69-95e4-c2b2b9e99fb4" providerId="ADAL" clId="{0D8512E0-DFE9-41DB-8113-30431E7596FB}" dt="2024-01-15T10:06:46.280" v="234"/>
        <pc:sldMkLst>
          <pc:docMk/>
          <pc:sldMk cId="2608643805" sldId="504"/>
        </pc:sldMkLst>
      </pc:sldChg>
      <pc:sldChg chg="modSp add mod">
        <pc:chgData name="François DUCOBU" userId="afc45963-0550-4e69-95e4-c2b2b9e99fb4" providerId="ADAL" clId="{0D8512E0-DFE9-41DB-8113-30431E7596FB}" dt="2024-01-15T10:07:08.578" v="240"/>
        <pc:sldMkLst>
          <pc:docMk/>
          <pc:sldMk cId="1607384260" sldId="505"/>
        </pc:sldMkLst>
      </pc:sldChg>
      <pc:sldChg chg="modSp add mod">
        <pc:chgData name="François DUCOBU" userId="afc45963-0550-4e69-95e4-c2b2b9e99fb4" providerId="ADAL" clId="{0D8512E0-DFE9-41DB-8113-30431E7596FB}" dt="2024-01-15T10:12:56.380" v="260"/>
        <pc:sldMkLst>
          <pc:docMk/>
          <pc:sldMk cId="3431565958" sldId="506"/>
        </pc:sldMkLst>
      </pc:sldChg>
      <pc:sldChg chg="addSp modSp add mod">
        <pc:chgData name="François DUCOBU" userId="afc45963-0550-4e69-95e4-c2b2b9e99fb4" providerId="ADAL" clId="{0D8512E0-DFE9-41DB-8113-30431E7596FB}" dt="2024-01-15T10:15:43.113" v="279" actId="22"/>
        <pc:sldMkLst>
          <pc:docMk/>
          <pc:sldMk cId="1489549991" sldId="507"/>
        </pc:sldMkLst>
      </pc:sldChg>
      <pc:sldChg chg="modSp add mod">
        <pc:chgData name="François DUCOBU" userId="afc45963-0550-4e69-95e4-c2b2b9e99fb4" providerId="ADAL" clId="{0D8512E0-DFE9-41DB-8113-30431E7596FB}" dt="2024-01-15T10:14:31.001" v="278" actId="20577"/>
        <pc:sldMkLst>
          <pc:docMk/>
          <pc:sldMk cId="3670159712" sldId="508"/>
        </pc:sldMkLst>
      </pc:sldChg>
      <pc:sldChg chg="addSp modSp add mod">
        <pc:chgData name="François DUCOBU" userId="afc45963-0550-4e69-95e4-c2b2b9e99fb4" providerId="ADAL" clId="{0D8512E0-DFE9-41DB-8113-30431E7596FB}" dt="2024-01-15T10:19:08.569" v="292" actId="22"/>
        <pc:sldMkLst>
          <pc:docMk/>
          <pc:sldMk cId="3350630736" sldId="509"/>
        </pc:sldMkLst>
      </pc:sldChg>
      <pc:sldChg chg="modSp add mod">
        <pc:chgData name="François DUCOBU" userId="afc45963-0550-4e69-95e4-c2b2b9e99fb4" providerId="ADAL" clId="{0D8512E0-DFE9-41DB-8113-30431E7596FB}" dt="2024-01-15T10:17:31.887" v="288"/>
        <pc:sldMkLst>
          <pc:docMk/>
          <pc:sldMk cId="3447151130" sldId="510"/>
        </pc:sldMkLst>
      </pc:sldChg>
      <pc:sldChg chg="delSp modSp add mod">
        <pc:chgData name="François DUCOBU" userId="afc45963-0550-4e69-95e4-c2b2b9e99fb4" providerId="ADAL" clId="{0D8512E0-DFE9-41DB-8113-30431E7596FB}" dt="2024-01-15T10:19:44.327" v="299"/>
        <pc:sldMkLst>
          <pc:docMk/>
          <pc:sldMk cId="859879565" sldId="511"/>
        </pc:sldMkLst>
      </pc:sldChg>
      <pc:sldChg chg="modSp add mod">
        <pc:chgData name="François DUCOBU" userId="afc45963-0550-4e69-95e4-c2b2b9e99fb4" providerId="ADAL" clId="{0D8512E0-DFE9-41DB-8113-30431E7596FB}" dt="2024-01-15T10:20:51.460" v="310"/>
        <pc:sldMkLst>
          <pc:docMk/>
          <pc:sldMk cId="1570052523" sldId="512"/>
        </pc:sldMkLst>
      </pc:sldChg>
      <pc:sldChg chg="addSp modSp add mod">
        <pc:chgData name="François DUCOBU" userId="afc45963-0550-4e69-95e4-c2b2b9e99fb4" providerId="ADAL" clId="{0D8512E0-DFE9-41DB-8113-30431E7596FB}" dt="2024-01-15T10:26:40.221" v="364" actId="22"/>
        <pc:sldMkLst>
          <pc:docMk/>
          <pc:sldMk cId="1856007105" sldId="513"/>
        </pc:sldMkLst>
      </pc:sldChg>
      <pc:sldChg chg="modSp add mod">
        <pc:chgData name="François DUCOBU" userId="afc45963-0550-4e69-95e4-c2b2b9e99fb4" providerId="ADAL" clId="{0D8512E0-DFE9-41DB-8113-30431E7596FB}" dt="2024-01-15T10:21:41.235" v="322"/>
        <pc:sldMkLst>
          <pc:docMk/>
          <pc:sldMk cId="738828870" sldId="514"/>
        </pc:sldMkLst>
      </pc:sldChg>
      <pc:sldChg chg="addSp modSp add mod">
        <pc:chgData name="François DUCOBU" userId="afc45963-0550-4e69-95e4-c2b2b9e99fb4" providerId="ADAL" clId="{0D8512E0-DFE9-41DB-8113-30431E7596FB}" dt="2024-01-15T10:27:49.389" v="365" actId="22"/>
        <pc:sldMkLst>
          <pc:docMk/>
          <pc:sldMk cId="380541049" sldId="515"/>
        </pc:sldMkLst>
      </pc:sldChg>
      <pc:sldChg chg="modSp add mod">
        <pc:chgData name="François DUCOBU" userId="afc45963-0550-4e69-95e4-c2b2b9e99fb4" providerId="ADAL" clId="{0D8512E0-DFE9-41DB-8113-30431E7596FB}" dt="2024-01-15T10:25:38.540" v="359"/>
        <pc:sldMkLst>
          <pc:docMk/>
          <pc:sldMk cId="2556909536" sldId="516"/>
        </pc:sldMkLst>
      </pc:sldChg>
      <pc:sldChg chg="modSp add mod">
        <pc:chgData name="François DUCOBU" userId="afc45963-0550-4e69-95e4-c2b2b9e99fb4" providerId="ADAL" clId="{0D8512E0-DFE9-41DB-8113-30431E7596FB}" dt="2024-01-15T10:26:07.962" v="363"/>
        <pc:sldMkLst>
          <pc:docMk/>
          <pc:sldMk cId="1515096409" sldId="517"/>
        </pc:sldMkLst>
      </pc:sldChg>
      <pc:sldChg chg="addSp modSp add mod">
        <pc:chgData name="François DUCOBU" userId="afc45963-0550-4e69-95e4-c2b2b9e99fb4" providerId="ADAL" clId="{0D8512E0-DFE9-41DB-8113-30431E7596FB}" dt="2024-01-15T10:34:48.269" v="385" actId="22"/>
        <pc:sldMkLst>
          <pc:docMk/>
          <pc:sldMk cId="3987328656" sldId="518"/>
        </pc:sldMkLst>
      </pc:sldChg>
      <pc:sldChg chg="delSp modSp add mod">
        <pc:chgData name="François DUCOBU" userId="afc45963-0550-4e69-95e4-c2b2b9e99fb4" providerId="ADAL" clId="{0D8512E0-DFE9-41DB-8113-30431E7596FB}" dt="2024-01-15T10:35:22.024" v="390"/>
        <pc:sldMkLst>
          <pc:docMk/>
          <pc:sldMk cId="1432592954" sldId="519"/>
        </pc:sldMkLst>
      </pc:sldChg>
      <pc:sldChg chg="modSp add mod">
        <pc:chgData name="François DUCOBU" userId="afc45963-0550-4e69-95e4-c2b2b9e99fb4" providerId="ADAL" clId="{0D8512E0-DFE9-41DB-8113-30431E7596FB}" dt="2024-01-15T10:37:19.747" v="407"/>
        <pc:sldMkLst>
          <pc:docMk/>
          <pc:sldMk cId="3006095740" sldId="520"/>
        </pc:sldMkLst>
      </pc:sldChg>
      <pc:sldChg chg="modSp add mod">
        <pc:chgData name="François DUCOBU" userId="afc45963-0550-4e69-95e4-c2b2b9e99fb4" providerId="ADAL" clId="{0D8512E0-DFE9-41DB-8113-30431E7596FB}" dt="2024-01-15T10:38:20.978" v="413"/>
        <pc:sldMkLst>
          <pc:docMk/>
          <pc:sldMk cId="3708729502" sldId="521"/>
        </pc:sldMkLst>
      </pc:sldChg>
      <pc:sldChg chg="modSp add mod">
        <pc:chgData name="François DUCOBU" userId="afc45963-0550-4e69-95e4-c2b2b9e99fb4" providerId="ADAL" clId="{0D8512E0-DFE9-41DB-8113-30431E7596FB}" dt="2024-01-15T10:39:17.138" v="428"/>
        <pc:sldMkLst>
          <pc:docMk/>
          <pc:sldMk cId="2253569362" sldId="522"/>
        </pc:sldMkLst>
      </pc:sldChg>
      <pc:sldChg chg="modSp add mod">
        <pc:chgData name="François DUCOBU" userId="afc45963-0550-4e69-95e4-c2b2b9e99fb4" providerId="ADAL" clId="{0D8512E0-DFE9-41DB-8113-30431E7596FB}" dt="2024-01-15T10:39:38.920" v="432"/>
        <pc:sldMkLst>
          <pc:docMk/>
          <pc:sldMk cId="1752519976" sldId="523"/>
        </pc:sldMkLst>
      </pc:sldChg>
      <pc:sldChg chg="addSp modSp add mod">
        <pc:chgData name="François DUCOBU" userId="afc45963-0550-4e69-95e4-c2b2b9e99fb4" providerId="ADAL" clId="{0D8512E0-DFE9-41DB-8113-30431E7596FB}" dt="2024-01-15T10:40:43.543" v="443" actId="1076"/>
        <pc:sldMkLst>
          <pc:docMk/>
          <pc:sldMk cId="4191442303" sldId="524"/>
        </pc:sldMkLst>
      </pc:sldChg>
      <pc:sldChg chg="modSp add mod">
        <pc:chgData name="François DUCOBU" userId="afc45963-0550-4e69-95e4-c2b2b9e99fb4" providerId="ADAL" clId="{0D8512E0-DFE9-41DB-8113-30431E7596FB}" dt="2024-01-15T13:32:19.151" v="516" actId="20577"/>
        <pc:sldMkLst>
          <pc:docMk/>
          <pc:sldMk cId="181840888" sldId="525"/>
        </pc:sldMkLst>
      </pc:sldChg>
      <pc:sldChg chg="modSp add mod">
        <pc:chgData name="François DUCOBU" userId="afc45963-0550-4e69-95e4-c2b2b9e99fb4" providerId="ADAL" clId="{0D8512E0-DFE9-41DB-8113-30431E7596FB}" dt="2024-01-15T12:59:46.702" v="470"/>
        <pc:sldMkLst>
          <pc:docMk/>
          <pc:sldMk cId="1995378839" sldId="526"/>
        </pc:sldMkLst>
      </pc:sldChg>
      <pc:sldChg chg="modSp add mod">
        <pc:chgData name="François DUCOBU" userId="afc45963-0550-4e69-95e4-c2b2b9e99fb4" providerId="ADAL" clId="{0D8512E0-DFE9-41DB-8113-30431E7596FB}" dt="2024-01-15T13:30:52.684" v="492"/>
        <pc:sldMkLst>
          <pc:docMk/>
          <pc:sldMk cId="631963638" sldId="527"/>
        </pc:sldMkLst>
      </pc:sldChg>
      <pc:sldChg chg="modSp add mod ord">
        <pc:chgData name="François DUCOBU" userId="afc45963-0550-4e69-95e4-c2b2b9e99fb4" providerId="ADAL" clId="{0D8512E0-DFE9-41DB-8113-30431E7596FB}" dt="2024-01-15T13:30:07.660" v="489"/>
        <pc:sldMkLst>
          <pc:docMk/>
          <pc:sldMk cId="4163927363" sldId="528"/>
        </pc:sldMkLst>
      </pc:sldChg>
      <pc:sldChg chg="modSp add mod">
        <pc:chgData name="François DUCOBU" userId="afc45963-0550-4e69-95e4-c2b2b9e99fb4" providerId="ADAL" clId="{0D8512E0-DFE9-41DB-8113-30431E7596FB}" dt="2024-01-15T13:31:08.755" v="496"/>
        <pc:sldMkLst>
          <pc:docMk/>
          <pc:sldMk cId="1220922819" sldId="529"/>
        </pc:sldMkLst>
      </pc:sldChg>
      <pc:sldChg chg="modSp add mod">
        <pc:chgData name="François DUCOBU" userId="afc45963-0550-4e69-95e4-c2b2b9e99fb4" providerId="ADAL" clId="{0D8512E0-DFE9-41DB-8113-30431E7596FB}" dt="2024-01-15T13:33:31.457" v="525"/>
        <pc:sldMkLst>
          <pc:docMk/>
          <pc:sldMk cId="3017296392" sldId="530"/>
        </pc:sldMkLst>
      </pc:sldChg>
      <pc:sldChg chg="addSp modSp add mod">
        <pc:chgData name="François DUCOBU" userId="afc45963-0550-4e69-95e4-c2b2b9e99fb4" providerId="ADAL" clId="{0D8512E0-DFE9-41DB-8113-30431E7596FB}" dt="2024-01-15T13:35:23.722" v="529" actId="1076"/>
        <pc:sldMkLst>
          <pc:docMk/>
          <pc:sldMk cId="2851720320" sldId="531"/>
        </pc:sldMkLst>
      </pc:sldChg>
      <pc:sldChg chg="delSp modSp add mod">
        <pc:chgData name="François DUCOBU" userId="afc45963-0550-4e69-95e4-c2b2b9e99fb4" providerId="ADAL" clId="{0D8512E0-DFE9-41DB-8113-30431E7596FB}" dt="2024-01-15T13:41:27.611" v="550"/>
        <pc:sldMkLst>
          <pc:docMk/>
          <pc:sldMk cId="1209101758" sldId="532"/>
        </pc:sldMkLst>
      </pc:sldChg>
      <pc:sldChg chg="add ord">
        <pc:chgData name="François DUCOBU" userId="afc45963-0550-4e69-95e4-c2b2b9e99fb4" providerId="ADAL" clId="{0D8512E0-DFE9-41DB-8113-30431E7596FB}" dt="2024-01-15T13:41:39.820" v="552"/>
        <pc:sldMkLst>
          <pc:docMk/>
          <pc:sldMk cId="1139661911" sldId="533"/>
        </pc:sldMkLst>
      </pc:sldChg>
      <pc:sldChg chg="modSp add mod">
        <pc:chgData name="François DUCOBU" userId="afc45963-0550-4e69-95e4-c2b2b9e99fb4" providerId="ADAL" clId="{0D8512E0-DFE9-41DB-8113-30431E7596FB}" dt="2024-01-15T13:41:59.780" v="558"/>
        <pc:sldMkLst>
          <pc:docMk/>
          <pc:sldMk cId="283782926" sldId="534"/>
        </pc:sldMkLst>
      </pc:sldChg>
      <pc:sldChg chg="modSp add mod">
        <pc:chgData name="François DUCOBU" userId="afc45963-0550-4e69-95e4-c2b2b9e99fb4" providerId="ADAL" clId="{0D8512E0-DFE9-41DB-8113-30431E7596FB}" dt="2024-01-15T13:42:19.404" v="562"/>
        <pc:sldMkLst>
          <pc:docMk/>
          <pc:sldMk cId="3232511043" sldId="535"/>
        </pc:sldMkLst>
      </pc:sldChg>
      <pc:sldChg chg="addSp delSp modSp add mod">
        <pc:chgData name="François DUCOBU" userId="afc45963-0550-4e69-95e4-c2b2b9e99fb4" providerId="ADAL" clId="{0D8512E0-DFE9-41DB-8113-30431E7596FB}" dt="2024-01-15T13:43:37.024" v="565" actId="22"/>
        <pc:sldMkLst>
          <pc:docMk/>
          <pc:sldMk cId="493287827" sldId="536"/>
        </pc:sldMkLst>
      </pc:sldChg>
    </pc:docChg>
  </pc:docChgLst>
  <pc:docChgLst>
    <pc:chgData name="François DUCOBU" userId="afc45963-0550-4e69-95e4-c2b2b9e99fb4" providerId="ADAL" clId="{1E703A49-6618-407D-A8A8-265AD7F87DEB}"/>
    <pc:docChg chg="undo redo custSel modSld">
      <pc:chgData name="François DUCOBU" userId="afc45963-0550-4e69-95e4-c2b2b9e99fb4" providerId="ADAL" clId="{1E703A49-6618-407D-A8A8-265AD7F87DEB}" dt="2023-10-09T11:52:19.801" v="74"/>
      <pc:docMkLst>
        <pc:docMk/>
      </pc:docMkLst>
      <pc:sldChg chg="modSp mod">
        <pc:chgData name="François DUCOBU" userId="afc45963-0550-4e69-95e4-c2b2b9e99fb4" providerId="ADAL" clId="{1E703A49-6618-407D-A8A8-265AD7F87DEB}" dt="2023-09-18T19:16:03.782" v="9" actId="20577"/>
        <pc:sldMkLst>
          <pc:docMk/>
          <pc:sldMk cId="189470814" sldId="259"/>
        </pc:sldMkLst>
      </pc:sldChg>
      <pc:sldChg chg="modSp mod">
        <pc:chgData name="François DUCOBU" userId="afc45963-0550-4e69-95e4-c2b2b9e99fb4" providerId="ADAL" clId="{1E703A49-6618-407D-A8A8-265AD7F87DEB}" dt="2023-09-18T19:16:44.347" v="11" actId="113"/>
        <pc:sldMkLst>
          <pc:docMk/>
          <pc:sldMk cId="3886971765" sldId="262"/>
        </pc:sldMkLst>
      </pc:sldChg>
      <pc:sldChg chg="modSp mod">
        <pc:chgData name="François DUCOBU" userId="afc45963-0550-4e69-95e4-c2b2b9e99fb4" providerId="ADAL" clId="{1E703A49-6618-407D-A8A8-265AD7F87DEB}" dt="2023-09-18T19:19:13.548" v="17" actId="255"/>
        <pc:sldMkLst>
          <pc:docMk/>
          <pc:sldMk cId="2738363043" sldId="272"/>
        </pc:sldMkLst>
      </pc:sldChg>
      <pc:sldChg chg="modSp mod">
        <pc:chgData name="François DUCOBU" userId="afc45963-0550-4e69-95e4-c2b2b9e99fb4" providerId="ADAL" clId="{1E703A49-6618-407D-A8A8-265AD7F87DEB}" dt="2023-09-18T19:19:27.662" v="22"/>
        <pc:sldMkLst>
          <pc:docMk/>
          <pc:sldMk cId="1757647621" sldId="273"/>
        </pc:sldMkLst>
      </pc:sldChg>
      <pc:sldChg chg="modSp mod">
        <pc:chgData name="François DUCOBU" userId="afc45963-0550-4e69-95e4-c2b2b9e99fb4" providerId="ADAL" clId="{1E703A49-6618-407D-A8A8-265AD7F87DEB}" dt="2023-09-18T19:19:34.104" v="27"/>
        <pc:sldMkLst>
          <pc:docMk/>
          <pc:sldMk cId="2589957841" sldId="274"/>
        </pc:sldMkLst>
      </pc:sldChg>
      <pc:sldChg chg="modNotesTx">
        <pc:chgData name="François DUCOBU" userId="afc45963-0550-4e69-95e4-c2b2b9e99fb4" providerId="ADAL" clId="{1E703A49-6618-407D-A8A8-265AD7F87DEB}" dt="2023-09-21T06:56:02.468" v="40" actId="20577"/>
        <pc:sldMkLst>
          <pc:docMk/>
          <pc:sldMk cId="629143090" sldId="289"/>
        </pc:sldMkLst>
      </pc:sldChg>
      <pc:sldChg chg="modSp mod">
        <pc:chgData name="François DUCOBU" userId="afc45963-0550-4e69-95e4-c2b2b9e99fb4" providerId="ADAL" clId="{1E703A49-6618-407D-A8A8-265AD7F87DEB}" dt="2023-09-18T19:18:10.445" v="14" actId="20577"/>
        <pc:sldMkLst>
          <pc:docMk/>
          <pc:sldMk cId="2802071394" sldId="370"/>
        </pc:sldMkLst>
      </pc:sldChg>
      <pc:sldChg chg="modSp mod">
        <pc:chgData name="François DUCOBU" userId="afc45963-0550-4e69-95e4-c2b2b9e99fb4" providerId="ADAL" clId="{1E703A49-6618-407D-A8A8-265AD7F87DEB}" dt="2023-09-18T19:22:23.348" v="31" actId="20577"/>
        <pc:sldMkLst>
          <pc:docMk/>
          <pc:sldMk cId="2731310309" sldId="387"/>
        </pc:sldMkLst>
      </pc:sldChg>
      <pc:sldChg chg="modSp mod">
        <pc:chgData name="François DUCOBU" userId="afc45963-0550-4e69-95e4-c2b2b9e99fb4" providerId="ADAL" clId="{1E703A49-6618-407D-A8A8-265AD7F87DEB}" dt="2023-09-18T19:22:32.066" v="32" actId="20577"/>
        <pc:sldMkLst>
          <pc:docMk/>
          <pc:sldMk cId="86301529" sldId="390"/>
        </pc:sldMkLst>
      </pc:sldChg>
      <pc:sldChg chg="modSp mod">
        <pc:chgData name="François DUCOBU" userId="afc45963-0550-4e69-95e4-c2b2b9e99fb4" providerId="ADAL" clId="{1E703A49-6618-407D-A8A8-265AD7F87DEB}" dt="2023-09-18T19:22:37.199" v="33" actId="20577"/>
        <pc:sldMkLst>
          <pc:docMk/>
          <pc:sldMk cId="3745235051" sldId="391"/>
        </pc:sldMkLst>
      </pc:sldChg>
      <pc:sldChg chg="modSp mod">
        <pc:chgData name="François DUCOBU" userId="afc45963-0550-4e69-95e4-c2b2b9e99fb4" providerId="ADAL" clId="{1E703A49-6618-407D-A8A8-265AD7F87DEB}" dt="2023-10-09T11:51:49.424" v="72" actId="6549"/>
        <pc:sldMkLst>
          <pc:docMk/>
          <pc:sldMk cId="3332767645" sldId="398"/>
        </pc:sldMkLst>
      </pc:sldChg>
      <pc:sldChg chg="addSp modSp">
        <pc:chgData name="François DUCOBU" userId="afc45963-0550-4e69-95e4-c2b2b9e99fb4" providerId="ADAL" clId="{1E703A49-6618-407D-A8A8-265AD7F87DEB}" dt="2023-10-09T11:52:19.801" v="74"/>
        <pc:sldMkLst>
          <pc:docMk/>
          <pc:sldMk cId="1847153490" sldId="410"/>
        </pc:sldMkLst>
      </pc:sldChg>
      <pc:sldChg chg="addSp delSp modSp mod">
        <pc:chgData name="François DUCOBU" userId="afc45963-0550-4e69-95e4-c2b2b9e99fb4" providerId="ADAL" clId="{1E703A49-6618-407D-A8A8-265AD7F87DEB}" dt="2023-09-18T10:46:16.133" v="7" actId="207"/>
        <pc:sldMkLst>
          <pc:docMk/>
          <pc:sldMk cId="457461446" sldId="411"/>
        </pc:sldMkLst>
      </pc:sldChg>
      <pc:sldChg chg="modSp mod">
        <pc:chgData name="François DUCOBU" userId="afc45963-0550-4e69-95e4-c2b2b9e99fb4" providerId="ADAL" clId="{1E703A49-6618-407D-A8A8-265AD7F87DEB}" dt="2023-10-09T11:52:14.818" v="73" actId="1076"/>
        <pc:sldMkLst>
          <pc:docMk/>
          <pc:sldMk cId="352354203" sldId="413"/>
        </pc:sldMkLst>
      </pc:sldChg>
      <pc:sldChg chg="modNotesTx">
        <pc:chgData name="François DUCOBU" userId="afc45963-0550-4e69-95e4-c2b2b9e99fb4" providerId="ADAL" clId="{1E703A49-6618-407D-A8A8-265AD7F87DEB}" dt="2023-09-18T10:44:38.241" v="0" actId="20577"/>
        <pc:sldMkLst>
          <pc:docMk/>
          <pc:sldMk cId="3034607099" sldId="427"/>
        </pc:sldMkLst>
      </pc:sldChg>
      <pc:sldChg chg="modNotesTx">
        <pc:chgData name="François DUCOBU" userId="afc45963-0550-4e69-95e4-c2b2b9e99fb4" providerId="ADAL" clId="{1E703A49-6618-407D-A8A8-265AD7F87DEB}" dt="2023-09-21T10:30:59.820" v="71" actId="20577"/>
        <pc:sldMkLst>
          <pc:docMk/>
          <pc:sldMk cId="3839214329" sldId="429"/>
        </pc:sldMkLst>
      </pc:sldChg>
    </pc:docChg>
  </pc:docChgLst>
  <pc:docChgLst>
    <pc:chgData name="François DUCOBU" userId="afc45963-0550-4e69-95e4-c2b2b9e99fb4" providerId="ADAL" clId="{906CC830-3DE5-4F9A-8F0A-829F514C4F46}"/>
    <pc:docChg chg="undo redo custSel mod addSld delSld modSld sldOrd modMainMaster addSection delSection modSection">
      <pc:chgData name="François DUCOBU" userId="afc45963-0550-4e69-95e4-c2b2b9e99fb4" providerId="ADAL" clId="{906CC830-3DE5-4F9A-8F0A-829F514C4F46}" dt="2024-01-15T09:10:51.040" v="3422" actId="20577"/>
      <pc:docMkLst>
        <pc:docMk/>
      </pc:docMkLst>
      <pc:sldChg chg="modSp mod">
        <pc:chgData name="François DUCOBU" userId="afc45963-0550-4e69-95e4-c2b2b9e99fb4" providerId="ADAL" clId="{906CC830-3DE5-4F9A-8F0A-829F514C4F46}" dt="2024-01-15T09:10:51.040" v="3422" actId="20577"/>
        <pc:sldMkLst>
          <pc:docMk/>
          <pc:sldMk cId="2670225586" sldId="257"/>
        </pc:sldMkLst>
      </pc:sldChg>
      <pc:sldChg chg="del">
        <pc:chgData name="François DUCOBU" userId="afc45963-0550-4e69-95e4-c2b2b9e99fb4" providerId="ADAL" clId="{906CC830-3DE5-4F9A-8F0A-829F514C4F46}" dt="2024-01-12T09:38:12.798" v="49" actId="47"/>
        <pc:sldMkLst>
          <pc:docMk/>
          <pc:sldMk cId="1342404384" sldId="258"/>
        </pc:sldMkLst>
      </pc:sldChg>
      <pc:sldChg chg="del">
        <pc:chgData name="François DUCOBU" userId="afc45963-0550-4e69-95e4-c2b2b9e99fb4" providerId="ADAL" clId="{906CC830-3DE5-4F9A-8F0A-829F514C4F46}" dt="2024-01-12T09:38:12.798" v="49" actId="47"/>
        <pc:sldMkLst>
          <pc:docMk/>
          <pc:sldMk cId="189470814" sldId="259"/>
        </pc:sldMkLst>
      </pc:sldChg>
      <pc:sldChg chg="del">
        <pc:chgData name="François DUCOBU" userId="afc45963-0550-4e69-95e4-c2b2b9e99fb4" providerId="ADAL" clId="{906CC830-3DE5-4F9A-8F0A-829F514C4F46}" dt="2024-01-12T09:39:59.966" v="53" actId="47"/>
        <pc:sldMkLst>
          <pc:docMk/>
          <pc:sldMk cId="543719106" sldId="260"/>
        </pc:sldMkLst>
      </pc:sldChg>
      <pc:sldChg chg="del">
        <pc:chgData name="François DUCOBU" userId="afc45963-0550-4e69-95e4-c2b2b9e99fb4" providerId="ADAL" clId="{906CC830-3DE5-4F9A-8F0A-829F514C4F46}" dt="2024-01-12T09:39:59.966" v="53" actId="47"/>
        <pc:sldMkLst>
          <pc:docMk/>
          <pc:sldMk cId="3970200211" sldId="261"/>
        </pc:sldMkLst>
      </pc:sldChg>
      <pc:sldChg chg="delSp modSp mod">
        <pc:chgData name="François DUCOBU" userId="afc45963-0550-4e69-95e4-c2b2b9e99fb4" providerId="ADAL" clId="{906CC830-3DE5-4F9A-8F0A-829F514C4F46}" dt="2024-01-12T12:53:50.055" v="2771" actId="14100"/>
        <pc:sldMkLst>
          <pc:docMk/>
          <pc:sldMk cId="3886971765" sldId="262"/>
        </pc:sldMkLst>
      </pc:sldChg>
      <pc:sldChg chg="del">
        <pc:chgData name="François DUCOBU" userId="afc45963-0550-4e69-95e4-c2b2b9e99fb4" providerId="ADAL" clId="{906CC830-3DE5-4F9A-8F0A-829F514C4F46}" dt="2024-01-12T09:41:42.833" v="64" actId="47"/>
        <pc:sldMkLst>
          <pc:docMk/>
          <pc:sldMk cId="287972110" sldId="263"/>
        </pc:sldMkLst>
      </pc:sldChg>
      <pc:sldChg chg="modSp mod">
        <pc:chgData name="François DUCOBU" userId="afc45963-0550-4e69-95e4-c2b2b9e99fb4" providerId="ADAL" clId="{906CC830-3DE5-4F9A-8F0A-829F514C4F46}" dt="2024-01-12T10:12:43.647" v="1141" actId="6549"/>
        <pc:sldMkLst>
          <pc:docMk/>
          <pc:sldMk cId="2504544990" sldId="265"/>
        </pc:sldMkLst>
      </pc:sldChg>
      <pc:sldChg chg="del">
        <pc:chgData name="François DUCOBU" userId="afc45963-0550-4e69-95e4-c2b2b9e99fb4" providerId="ADAL" clId="{906CC830-3DE5-4F9A-8F0A-829F514C4F46}" dt="2024-01-12T10:18:33.639" v="1293" actId="47"/>
        <pc:sldMkLst>
          <pc:docMk/>
          <pc:sldMk cId="3661421816" sldId="266"/>
        </pc:sldMkLst>
      </pc:sldChg>
      <pc:sldChg chg="modSp mod">
        <pc:chgData name="François DUCOBU" userId="afc45963-0550-4e69-95e4-c2b2b9e99fb4" providerId="ADAL" clId="{906CC830-3DE5-4F9A-8F0A-829F514C4F46}" dt="2024-01-12T10:42:44.258" v="1849" actId="20577"/>
        <pc:sldMkLst>
          <pc:docMk/>
          <pc:sldMk cId="2613668017" sldId="269"/>
        </pc:sldMkLst>
      </pc:sldChg>
      <pc:sldChg chg="del">
        <pc:chgData name="François DUCOBU" userId="afc45963-0550-4e69-95e4-c2b2b9e99fb4" providerId="ADAL" clId="{906CC830-3DE5-4F9A-8F0A-829F514C4F46}" dt="2024-01-12T09:38:22.425" v="50" actId="47"/>
        <pc:sldMkLst>
          <pc:docMk/>
          <pc:sldMk cId="1653415015" sldId="270"/>
        </pc:sldMkLst>
      </pc:sldChg>
      <pc:sldChg chg="del">
        <pc:chgData name="François DUCOBU" userId="afc45963-0550-4e69-95e4-c2b2b9e99fb4" providerId="ADAL" clId="{906CC830-3DE5-4F9A-8F0A-829F514C4F46}" dt="2024-01-12T09:38:28.179" v="51" actId="47"/>
        <pc:sldMkLst>
          <pc:docMk/>
          <pc:sldMk cId="2803228787" sldId="271"/>
        </pc:sldMkLst>
      </pc:sldChg>
      <pc:sldChg chg="del">
        <pc:chgData name="François DUCOBU" userId="afc45963-0550-4e69-95e4-c2b2b9e99fb4" providerId="ADAL" clId="{906CC830-3DE5-4F9A-8F0A-829F514C4F46}" dt="2024-01-12T09:37:24.410" v="47" actId="47"/>
        <pc:sldMkLst>
          <pc:docMk/>
          <pc:sldMk cId="2738363043" sldId="272"/>
        </pc:sldMkLst>
      </pc:sldChg>
      <pc:sldChg chg="del">
        <pc:chgData name="François DUCOBU" userId="afc45963-0550-4e69-95e4-c2b2b9e99fb4" providerId="ADAL" clId="{906CC830-3DE5-4F9A-8F0A-829F514C4F46}" dt="2024-01-12T09:37:24.410" v="47" actId="47"/>
        <pc:sldMkLst>
          <pc:docMk/>
          <pc:sldMk cId="1757647621" sldId="273"/>
        </pc:sldMkLst>
      </pc:sldChg>
      <pc:sldChg chg="del">
        <pc:chgData name="François DUCOBU" userId="afc45963-0550-4e69-95e4-c2b2b9e99fb4" providerId="ADAL" clId="{906CC830-3DE5-4F9A-8F0A-829F514C4F46}" dt="2024-01-12T09:37:24.410" v="47" actId="47"/>
        <pc:sldMkLst>
          <pc:docMk/>
          <pc:sldMk cId="2589957841" sldId="274"/>
        </pc:sldMkLst>
      </pc:sldChg>
      <pc:sldChg chg="del">
        <pc:chgData name="François DUCOBU" userId="afc45963-0550-4e69-95e4-c2b2b9e99fb4" providerId="ADAL" clId="{906CC830-3DE5-4F9A-8F0A-829F514C4F46}" dt="2024-01-12T09:37:57.226" v="48" actId="18676"/>
        <pc:sldMkLst>
          <pc:docMk/>
          <pc:sldMk cId="2835609235" sldId="275"/>
        </pc:sldMkLst>
      </pc:sldChg>
      <pc:sldChg chg="del">
        <pc:chgData name="François DUCOBU" userId="afc45963-0550-4e69-95e4-c2b2b9e99fb4" providerId="ADAL" clId="{906CC830-3DE5-4F9A-8F0A-829F514C4F46}" dt="2024-01-12T09:37:57.226" v="48" actId="18676"/>
        <pc:sldMkLst>
          <pc:docMk/>
          <pc:sldMk cId="1118386201" sldId="276"/>
        </pc:sldMkLst>
      </pc:sldChg>
      <pc:sldChg chg="del">
        <pc:chgData name="François DUCOBU" userId="afc45963-0550-4e69-95e4-c2b2b9e99fb4" providerId="ADAL" clId="{906CC830-3DE5-4F9A-8F0A-829F514C4F46}" dt="2024-01-12T09:37:57.226" v="48" actId="18676"/>
        <pc:sldMkLst>
          <pc:docMk/>
          <pc:sldMk cId="1581660344" sldId="277"/>
        </pc:sldMkLst>
      </pc:sldChg>
      <pc:sldChg chg="del">
        <pc:chgData name="François DUCOBU" userId="afc45963-0550-4e69-95e4-c2b2b9e99fb4" providerId="ADAL" clId="{906CC830-3DE5-4F9A-8F0A-829F514C4F46}" dt="2024-01-12T09:37:57.226" v="48" actId="18676"/>
        <pc:sldMkLst>
          <pc:docMk/>
          <pc:sldMk cId="1332572123" sldId="278"/>
        </pc:sldMkLst>
      </pc:sldChg>
      <pc:sldChg chg="del">
        <pc:chgData name="François DUCOBU" userId="afc45963-0550-4e69-95e4-c2b2b9e99fb4" providerId="ADAL" clId="{906CC830-3DE5-4F9A-8F0A-829F514C4F46}" dt="2024-01-12T09:37:57.226" v="48" actId="18676"/>
        <pc:sldMkLst>
          <pc:docMk/>
          <pc:sldMk cId="4151303836" sldId="279"/>
        </pc:sldMkLst>
      </pc:sldChg>
      <pc:sldChg chg="del">
        <pc:chgData name="François DUCOBU" userId="afc45963-0550-4e69-95e4-c2b2b9e99fb4" providerId="ADAL" clId="{906CC830-3DE5-4F9A-8F0A-829F514C4F46}" dt="2024-01-12T09:37:57.226" v="48" actId="18676"/>
        <pc:sldMkLst>
          <pc:docMk/>
          <pc:sldMk cId="3761813520" sldId="280"/>
        </pc:sldMkLst>
      </pc:sldChg>
      <pc:sldChg chg="del">
        <pc:chgData name="François DUCOBU" userId="afc45963-0550-4e69-95e4-c2b2b9e99fb4" providerId="ADAL" clId="{906CC830-3DE5-4F9A-8F0A-829F514C4F46}" dt="2024-01-12T09:37:57.226" v="48" actId="18676"/>
        <pc:sldMkLst>
          <pc:docMk/>
          <pc:sldMk cId="3497188150" sldId="281"/>
        </pc:sldMkLst>
      </pc:sldChg>
      <pc:sldChg chg="del">
        <pc:chgData name="François DUCOBU" userId="afc45963-0550-4e69-95e4-c2b2b9e99fb4" providerId="ADAL" clId="{906CC830-3DE5-4F9A-8F0A-829F514C4F46}" dt="2024-01-12T09:37:57.226" v="48" actId="18676"/>
        <pc:sldMkLst>
          <pc:docMk/>
          <pc:sldMk cId="629143090" sldId="289"/>
        </pc:sldMkLst>
      </pc:sldChg>
      <pc:sldChg chg="del">
        <pc:chgData name="François DUCOBU" userId="afc45963-0550-4e69-95e4-c2b2b9e99fb4" providerId="ADAL" clId="{906CC830-3DE5-4F9A-8F0A-829F514C4F46}" dt="2024-01-12T09:37:57.226" v="48" actId="18676"/>
        <pc:sldMkLst>
          <pc:docMk/>
          <pc:sldMk cId="832375444" sldId="290"/>
        </pc:sldMkLst>
      </pc:sldChg>
      <pc:sldChg chg="del">
        <pc:chgData name="François DUCOBU" userId="afc45963-0550-4e69-95e4-c2b2b9e99fb4" providerId="ADAL" clId="{906CC830-3DE5-4F9A-8F0A-829F514C4F46}" dt="2024-01-12T09:37:24.410" v="47" actId="47"/>
        <pc:sldMkLst>
          <pc:docMk/>
          <pc:sldMk cId="3713402553" sldId="291"/>
        </pc:sldMkLst>
      </pc:sldChg>
      <pc:sldChg chg="del">
        <pc:chgData name="François DUCOBU" userId="afc45963-0550-4e69-95e4-c2b2b9e99fb4" providerId="ADAL" clId="{906CC830-3DE5-4F9A-8F0A-829F514C4F46}" dt="2024-01-12T09:37:24.410" v="47" actId="47"/>
        <pc:sldMkLst>
          <pc:docMk/>
          <pc:sldMk cId="3363661392" sldId="292"/>
        </pc:sldMkLst>
      </pc:sldChg>
      <pc:sldChg chg="del">
        <pc:chgData name="François DUCOBU" userId="afc45963-0550-4e69-95e4-c2b2b9e99fb4" providerId="ADAL" clId="{906CC830-3DE5-4F9A-8F0A-829F514C4F46}" dt="2024-01-12T09:37:24.410" v="47" actId="47"/>
        <pc:sldMkLst>
          <pc:docMk/>
          <pc:sldMk cId="1187550441" sldId="293"/>
        </pc:sldMkLst>
      </pc:sldChg>
      <pc:sldChg chg="del">
        <pc:chgData name="François DUCOBU" userId="afc45963-0550-4e69-95e4-c2b2b9e99fb4" providerId="ADAL" clId="{906CC830-3DE5-4F9A-8F0A-829F514C4F46}" dt="2024-01-12T09:37:57.226" v="48" actId="18676"/>
        <pc:sldMkLst>
          <pc:docMk/>
          <pc:sldMk cId="2299743804" sldId="324"/>
        </pc:sldMkLst>
      </pc:sldChg>
      <pc:sldChg chg="del">
        <pc:chgData name="François DUCOBU" userId="afc45963-0550-4e69-95e4-c2b2b9e99fb4" providerId="ADAL" clId="{906CC830-3DE5-4F9A-8F0A-829F514C4F46}" dt="2024-01-12T09:37:57.226" v="48" actId="18676"/>
        <pc:sldMkLst>
          <pc:docMk/>
          <pc:sldMk cId="3119012555" sldId="328"/>
        </pc:sldMkLst>
      </pc:sldChg>
      <pc:sldChg chg="del">
        <pc:chgData name="François DUCOBU" userId="afc45963-0550-4e69-95e4-c2b2b9e99fb4" providerId="ADAL" clId="{906CC830-3DE5-4F9A-8F0A-829F514C4F46}" dt="2024-01-12T09:37:57.226" v="48" actId="18676"/>
        <pc:sldMkLst>
          <pc:docMk/>
          <pc:sldMk cId="831665574" sldId="329"/>
        </pc:sldMkLst>
      </pc:sldChg>
      <pc:sldChg chg="del">
        <pc:chgData name="François DUCOBU" userId="afc45963-0550-4e69-95e4-c2b2b9e99fb4" providerId="ADAL" clId="{906CC830-3DE5-4F9A-8F0A-829F514C4F46}" dt="2024-01-12T09:37:57.226" v="48" actId="18676"/>
        <pc:sldMkLst>
          <pc:docMk/>
          <pc:sldMk cId="60902857" sldId="341"/>
        </pc:sldMkLst>
      </pc:sldChg>
      <pc:sldChg chg="del">
        <pc:chgData name="François DUCOBU" userId="afc45963-0550-4e69-95e4-c2b2b9e99fb4" providerId="ADAL" clId="{906CC830-3DE5-4F9A-8F0A-829F514C4F46}" dt="2024-01-15T09:08:49.700" v="3364" actId="47"/>
        <pc:sldMkLst>
          <pc:docMk/>
          <pc:sldMk cId="880023902" sldId="351"/>
        </pc:sldMkLst>
      </pc:sldChg>
      <pc:sldChg chg="del">
        <pc:chgData name="François DUCOBU" userId="afc45963-0550-4e69-95e4-c2b2b9e99fb4" providerId="ADAL" clId="{906CC830-3DE5-4F9A-8F0A-829F514C4F46}" dt="2024-01-15T09:08:46.146" v="3362" actId="47"/>
        <pc:sldMkLst>
          <pc:docMk/>
          <pc:sldMk cId="4289667470" sldId="352"/>
        </pc:sldMkLst>
      </pc:sldChg>
      <pc:sldChg chg="del">
        <pc:chgData name="François DUCOBU" userId="afc45963-0550-4e69-95e4-c2b2b9e99fb4" providerId="ADAL" clId="{906CC830-3DE5-4F9A-8F0A-829F514C4F46}" dt="2024-01-15T09:08:48.012" v="3363" actId="47"/>
        <pc:sldMkLst>
          <pc:docMk/>
          <pc:sldMk cId="168843160" sldId="353"/>
        </pc:sldMkLst>
      </pc:sldChg>
      <pc:sldChg chg="del">
        <pc:chgData name="François DUCOBU" userId="afc45963-0550-4e69-95e4-c2b2b9e99fb4" providerId="ADAL" clId="{906CC830-3DE5-4F9A-8F0A-829F514C4F46}" dt="2024-01-15T09:08:44.117" v="3361" actId="47"/>
        <pc:sldMkLst>
          <pc:docMk/>
          <pc:sldMk cId="2594739789" sldId="354"/>
        </pc:sldMkLst>
      </pc:sldChg>
      <pc:sldChg chg="del">
        <pc:chgData name="François DUCOBU" userId="afc45963-0550-4e69-95e4-c2b2b9e99fb4" providerId="ADAL" clId="{906CC830-3DE5-4F9A-8F0A-829F514C4F46}" dt="2024-01-15T09:08:42.328" v="3360" actId="47"/>
        <pc:sldMkLst>
          <pc:docMk/>
          <pc:sldMk cId="3806674210" sldId="355"/>
        </pc:sldMkLst>
      </pc:sldChg>
      <pc:sldChg chg="modSp mod">
        <pc:chgData name="François DUCOBU" userId="afc45963-0550-4e69-95e4-c2b2b9e99fb4" providerId="ADAL" clId="{906CC830-3DE5-4F9A-8F0A-829F514C4F46}" dt="2024-01-15T09:09:47.599" v="3374"/>
        <pc:sldMkLst>
          <pc:docMk/>
          <pc:sldMk cId="473557300" sldId="365"/>
        </pc:sldMkLst>
      </pc:sldChg>
      <pc:sldChg chg="del">
        <pc:chgData name="François DUCOBU" userId="afc45963-0550-4e69-95e4-c2b2b9e99fb4" providerId="ADAL" clId="{906CC830-3DE5-4F9A-8F0A-829F514C4F46}" dt="2024-01-12T09:38:28.179" v="51" actId="47"/>
        <pc:sldMkLst>
          <pc:docMk/>
          <pc:sldMk cId="2802071394" sldId="370"/>
        </pc:sldMkLst>
      </pc:sldChg>
      <pc:sldChg chg="del">
        <pc:chgData name="François DUCOBU" userId="afc45963-0550-4e69-95e4-c2b2b9e99fb4" providerId="ADAL" clId="{906CC830-3DE5-4F9A-8F0A-829F514C4F46}" dt="2024-01-12T09:38:28.179" v="51" actId="47"/>
        <pc:sldMkLst>
          <pc:docMk/>
          <pc:sldMk cId="372345238" sldId="371"/>
        </pc:sldMkLst>
      </pc:sldChg>
      <pc:sldChg chg="del">
        <pc:chgData name="François DUCOBU" userId="afc45963-0550-4e69-95e4-c2b2b9e99fb4" providerId="ADAL" clId="{906CC830-3DE5-4F9A-8F0A-829F514C4F46}" dt="2024-01-12T09:37:24.410" v="47" actId="47"/>
        <pc:sldMkLst>
          <pc:docMk/>
          <pc:sldMk cId="3934977598" sldId="372"/>
        </pc:sldMkLst>
      </pc:sldChg>
      <pc:sldChg chg="del">
        <pc:chgData name="François DUCOBU" userId="afc45963-0550-4e69-95e4-c2b2b9e99fb4" providerId="ADAL" clId="{906CC830-3DE5-4F9A-8F0A-829F514C4F46}" dt="2024-01-12T09:37:24.410" v="47" actId="47"/>
        <pc:sldMkLst>
          <pc:docMk/>
          <pc:sldMk cId="2479277650" sldId="374"/>
        </pc:sldMkLst>
      </pc:sldChg>
      <pc:sldChg chg="del">
        <pc:chgData name="François DUCOBU" userId="afc45963-0550-4e69-95e4-c2b2b9e99fb4" providerId="ADAL" clId="{906CC830-3DE5-4F9A-8F0A-829F514C4F46}" dt="2024-01-12T09:37:24.410" v="47" actId="47"/>
        <pc:sldMkLst>
          <pc:docMk/>
          <pc:sldMk cId="2002555664" sldId="377"/>
        </pc:sldMkLst>
      </pc:sldChg>
      <pc:sldChg chg="del">
        <pc:chgData name="François DUCOBU" userId="afc45963-0550-4e69-95e4-c2b2b9e99fb4" providerId="ADAL" clId="{906CC830-3DE5-4F9A-8F0A-829F514C4F46}" dt="2024-01-12T09:37:24.410" v="47" actId="47"/>
        <pc:sldMkLst>
          <pc:docMk/>
          <pc:sldMk cId="3479769426" sldId="378"/>
        </pc:sldMkLst>
      </pc:sldChg>
      <pc:sldChg chg="del">
        <pc:chgData name="François DUCOBU" userId="afc45963-0550-4e69-95e4-c2b2b9e99fb4" providerId="ADAL" clId="{906CC830-3DE5-4F9A-8F0A-829F514C4F46}" dt="2024-01-12T09:37:24.410" v="47" actId="47"/>
        <pc:sldMkLst>
          <pc:docMk/>
          <pc:sldMk cId="2934263716" sldId="379"/>
        </pc:sldMkLst>
      </pc:sldChg>
      <pc:sldChg chg="del">
        <pc:chgData name="François DUCOBU" userId="afc45963-0550-4e69-95e4-c2b2b9e99fb4" providerId="ADAL" clId="{906CC830-3DE5-4F9A-8F0A-829F514C4F46}" dt="2024-01-12T09:37:24.410" v="47" actId="47"/>
        <pc:sldMkLst>
          <pc:docMk/>
          <pc:sldMk cId="1084388075" sldId="380"/>
        </pc:sldMkLst>
      </pc:sldChg>
      <pc:sldChg chg="del">
        <pc:chgData name="François DUCOBU" userId="afc45963-0550-4e69-95e4-c2b2b9e99fb4" providerId="ADAL" clId="{906CC830-3DE5-4F9A-8F0A-829F514C4F46}" dt="2024-01-12T09:37:24.410" v="47" actId="47"/>
        <pc:sldMkLst>
          <pc:docMk/>
          <pc:sldMk cId="2415455832" sldId="381"/>
        </pc:sldMkLst>
      </pc:sldChg>
      <pc:sldChg chg="del">
        <pc:chgData name="François DUCOBU" userId="afc45963-0550-4e69-95e4-c2b2b9e99fb4" providerId="ADAL" clId="{906CC830-3DE5-4F9A-8F0A-829F514C4F46}" dt="2024-01-12T09:37:24.410" v="47" actId="47"/>
        <pc:sldMkLst>
          <pc:docMk/>
          <pc:sldMk cId="3934887322" sldId="382"/>
        </pc:sldMkLst>
      </pc:sldChg>
      <pc:sldChg chg="del">
        <pc:chgData name="François DUCOBU" userId="afc45963-0550-4e69-95e4-c2b2b9e99fb4" providerId="ADAL" clId="{906CC830-3DE5-4F9A-8F0A-829F514C4F46}" dt="2024-01-12T09:38:12.798" v="49" actId="47"/>
        <pc:sldMkLst>
          <pc:docMk/>
          <pc:sldMk cId="49894362" sldId="383"/>
        </pc:sldMkLst>
      </pc:sldChg>
      <pc:sldChg chg="del">
        <pc:chgData name="François DUCOBU" userId="afc45963-0550-4e69-95e4-c2b2b9e99fb4" providerId="ADAL" clId="{906CC830-3DE5-4F9A-8F0A-829F514C4F46}" dt="2024-01-12T09:37:24.410" v="47" actId="47"/>
        <pc:sldMkLst>
          <pc:docMk/>
          <pc:sldMk cId="2395709863" sldId="384"/>
        </pc:sldMkLst>
      </pc:sldChg>
      <pc:sldChg chg="del">
        <pc:chgData name="François DUCOBU" userId="afc45963-0550-4e69-95e4-c2b2b9e99fb4" providerId="ADAL" clId="{906CC830-3DE5-4F9A-8F0A-829F514C4F46}" dt="2024-01-12T09:37:24.410" v="47" actId="47"/>
        <pc:sldMkLst>
          <pc:docMk/>
          <pc:sldMk cId="3398998847" sldId="385"/>
        </pc:sldMkLst>
      </pc:sldChg>
      <pc:sldChg chg="del">
        <pc:chgData name="François DUCOBU" userId="afc45963-0550-4e69-95e4-c2b2b9e99fb4" providerId="ADAL" clId="{906CC830-3DE5-4F9A-8F0A-829F514C4F46}" dt="2024-01-12T09:37:24.410" v="47" actId="47"/>
        <pc:sldMkLst>
          <pc:docMk/>
          <pc:sldMk cId="2135994810" sldId="386"/>
        </pc:sldMkLst>
      </pc:sldChg>
      <pc:sldChg chg="del">
        <pc:chgData name="François DUCOBU" userId="afc45963-0550-4e69-95e4-c2b2b9e99fb4" providerId="ADAL" clId="{906CC830-3DE5-4F9A-8F0A-829F514C4F46}" dt="2024-01-12T09:37:57.226" v="48" actId="18676"/>
        <pc:sldMkLst>
          <pc:docMk/>
          <pc:sldMk cId="2731310309" sldId="387"/>
        </pc:sldMkLst>
      </pc:sldChg>
      <pc:sldChg chg="del">
        <pc:chgData name="François DUCOBU" userId="afc45963-0550-4e69-95e4-c2b2b9e99fb4" providerId="ADAL" clId="{906CC830-3DE5-4F9A-8F0A-829F514C4F46}" dt="2024-01-12T09:37:57.226" v="48" actId="18676"/>
        <pc:sldMkLst>
          <pc:docMk/>
          <pc:sldMk cId="134552455" sldId="388"/>
        </pc:sldMkLst>
      </pc:sldChg>
      <pc:sldChg chg="del">
        <pc:chgData name="François DUCOBU" userId="afc45963-0550-4e69-95e4-c2b2b9e99fb4" providerId="ADAL" clId="{906CC830-3DE5-4F9A-8F0A-829F514C4F46}" dt="2024-01-12T09:37:57.226" v="48" actId="18676"/>
        <pc:sldMkLst>
          <pc:docMk/>
          <pc:sldMk cId="1877095429" sldId="389"/>
        </pc:sldMkLst>
      </pc:sldChg>
      <pc:sldChg chg="del">
        <pc:chgData name="François DUCOBU" userId="afc45963-0550-4e69-95e4-c2b2b9e99fb4" providerId="ADAL" clId="{906CC830-3DE5-4F9A-8F0A-829F514C4F46}" dt="2024-01-12T09:37:57.226" v="48" actId="18676"/>
        <pc:sldMkLst>
          <pc:docMk/>
          <pc:sldMk cId="86301529" sldId="390"/>
        </pc:sldMkLst>
      </pc:sldChg>
      <pc:sldChg chg="del">
        <pc:chgData name="François DUCOBU" userId="afc45963-0550-4e69-95e4-c2b2b9e99fb4" providerId="ADAL" clId="{906CC830-3DE5-4F9A-8F0A-829F514C4F46}" dt="2024-01-12T09:37:57.226" v="48" actId="18676"/>
        <pc:sldMkLst>
          <pc:docMk/>
          <pc:sldMk cId="3745235051" sldId="391"/>
        </pc:sldMkLst>
      </pc:sldChg>
      <pc:sldChg chg="del">
        <pc:chgData name="François DUCOBU" userId="afc45963-0550-4e69-95e4-c2b2b9e99fb4" providerId="ADAL" clId="{906CC830-3DE5-4F9A-8F0A-829F514C4F46}" dt="2024-01-12T09:37:57.226" v="48" actId="18676"/>
        <pc:sldMkLst>
          <pc:docMk/>
          <pc:sldMk cId="2256961815" sldId="392"/>
        </pc:sldMkLst>
      </pc:sldChg>
      <pc:sldChg chg="del">
        <pc:chgData name="François DUCOBU" userId="afc45963-0550-4e69-95e4-c2b2b9e99fb4" providerId="ADAL" clId="{906CC830-3DE5-4F9A-8F0A-829F514C4F46}" dt="2024-01-12T09:37:57.226" v="48" actId="18676"/>
        <pc:sldMkLst>
          <pc:docMk/>
          <pc:sldMk cId="2923704305" sldId="393"/>
        </pc:sldMkLst>
      </pc:sldChg>
      <pc:sldChg chg="del">
        <pc:chgData name="François DUCOBU" userId="afc45963-0550-4e69-95e4-c2b2b9e99fb4" providerId="ADAL" clId="{906CC830-3DE5-4F9A-8F0A-829F514C4F46}" dt="2024-01-12T09:37:57.226" v="48" actId="18676"/>
        <pc:sldMkLst>
          <pc:docMk/>
          <pc:sldMk cId="3948494126" sldId="394"/>
        </pc:sldMkLst>
      </pc:sldChg>
      <pc:sldChg chg="del">
        <pc:chgData name="François DUCOBU" userId="afc45963-0550-4e69-95e4-c2b2b9e99fb4" providerId="ADAL" clId="{906CC830-3DE5-4F9A-8F0A-829F514C4F46}" dt="2024-01-12T09:37:57.226" v="48" actId="18676"/>
        <pc:sldMkLst>
          <pc:docMk/>
          <pc:sldMk cId="641174069" sldId="395"/>
        </pc:sldMkLst>
      </pc:sldChg>
      <pc:sldChg chg="del">
        <pc:chgData name="François DUCOBU" userId="afc45963-0550-4e69-95e4-c2b2b9e99fb4" providerId="ADAL" clId="{906CC830-3DE5-4F9A-8F0A-829F514C4F46}" dt="2024-01-12T09:37:57.226" v="48" actId="18676"/>
        <pc:sldMkLst>
          <pc:docMk/>
          <pc:sldMk cId="189059562" sldId="396"/>
        </pc:sldMkLst>
      </pc:sldChg>
      <pc:sldChg chg="del">
        <pc:chgData name="François DUCOBU" userId="afc45963-0550-4e69-95e4-c2b2b9e99fb4" providerId="ADAL" clId="{906CC830-3DE5-4F9A-8F0A-829F514C4F46}" dt="2024-01-12T09:37:57.226" v="48" actId="18676"/>
        <pc:sldMkLst>
          <pc:docMk/>
          <pc:sldMk cId="1966731599" sldId="397"/>
        </pc:sldMkLst>
      </pc:sldChg>
      <pc:sldChg chg="del">
        <pc:chgData name="François DUCOBU" userId="afc45963-0550-4e69-95e4-c2b2b9e99fb4" providerId="ADAL" clId="{906CC830-3DE5-4F9A-8F0A-829F514C4F46}" dt="2024-01-12T09:37:57.226" v="48" actId="18676"/>
        <pc:sldMkLst>
          <pc:docMk/>
          <pc:sldMk cId="3332767645" sldId="398"/>
        </pc:sldMkLst>
      </pc:sldChg>
      <pc:sldChg chg="del">
        <pc:chgData name="François DUCOBU" userId="afc45963-0550-4e69-95e4-c2b2b9e99fb4" providerId="ADAL" clId="{906CC830-3DE5-4F9A-8F0A-829F514C4F46}" dt="2024-01-12T09:37:57.226" v="48" actId="18676"/>
        <pc:sldMkLst>
          <pc:docMk/>
          <pc:sldMk cId="3222037672" sldId="399"/>
        </pc:sldMkLst>
      </pc:sldChg>
      <pc:sldChg chg="del">
        <pc:chgData name="François DUCOBU" userId="afc45963-0550-4e69-95e4-c2b2b9e99fb4" providerId="ADAL" clId="{906CC830-3DE5-4F9A-8F0A-829F514C4F46}" dt="2024-01-12T09:37:57.226" v="48" actId="18676"/>
        <pc:sldMkLst>
          <pc:docMk/>
          <pc:sldMk cId="4065830624" sldId="400"/>
        </pc:sldMkLst>
      </pc:sldChg>
      <pc:sldChg chg="del">
        <pc:chgData name="François DUCOBU" userId="afc45963-0550-4e69-95e4-c2b2b9e99fb4" providerId="ADAL" clId="{906CC830-3DE5-4F9A-8F0A-829F514C4F46}" dt="2024-01-12T09:37:57.226" v="48" actId="18676"/>
        <pc:sldMkLst>
          <pc:docMk/>
          <pc:sldMk cId="2987305645" sldId="401"/>
        </pc:sldMkLst>
      </pc:sldChg>
      <pc:sldChg chg="del">
        <pc:chgData name="François DUCOBU" userId="afc45963-0550-4e69-95e4-c2b2b9e99fb4" providerId="ADAL" clId="{906CC830-3DE5-4F9A-8F0A-829F514C4F46}" dt="2024-01-12T09:37:57.226" v="48" actId="18676"/>
        <pc:sldMkLst>
          <pc:docMk/>
          <pc:sldMk cId="670892717" sldId="402"/>
        </pc:sldMkLst>
      </pc:sldChg>
      <pc:sldChg chg="delSp modSp mod modNotesTx">
        <pc:chgData name="François DUCOBU" userId="afc45963-0550-4e69-95e4-c2b2b9e99fb4" providerId="ADAL" clId="{906CC830-3DE5-4F9A-8F0A-829F514C4F46}" dt="2024-01-15T08:20:46.900" v="3053" actId="20577"/>
        <pc:sldMkLst>
          <pc:docMk/>
          <pc:sldMk cId="2396850378" sldId="403"/>
        </pc:sldMkLst>
      </pc:sldChg>
      <pc:sldChg chg="del">
        <pc:chgData name="François DUCOBU" userId="afc45963-0550-4e69-95e4-c2b2b9e99fb4" providerId="ADAL" clId="{906CC830-3DE5-4F9A-8F0A-829F514C4F46}" dt="2024-01-15T09:09:19.866" v="3372" actId="47"/>
        <pc:sldMkLst>
          <pc:docMk/>
          <pc:sldMk cId="3863007671" sldId="404"/>
        </pc:sldMkLst>
      </pc:sldChg>
      <pc:sldChg chg="del">
        <pc:chgData name="François DUCOBU" userId="afc45963-0550-4e69-95e4-c2b2b9e99fb4" providerId="ADAL" clId="{906CC830-3DE5-4F9A-8F0A-829F514C4F46}" dt="2024-01-15T09:09:15.304" v="3371" actId="47"/>
        <pc:sldMkLst>
          <pc:docMk/>
          <pc:sldMk cId="3434932802" sldId="405"/>
        </pc:sldMkLst>
      </pc:sldChg>
      <pc:sldChg chg="del">
        <pc:chgData name="François DUCOBU" userId="afc45963-0550-4e69-95e4-c2b2b9e99fb4" providerId="ADAL" clId="{906CC830-3DE5-4F9A-8F0A-829F514C4F46}" dt="2024-01-15T09:09:13.297" v="3370" actId="47"/>
        <pc:sldMkLst>
          <pc:docMk/>
          <pc:sldMk cId="641338319" sldId="406"/>
        </pc:sldMkLst>
      </pc:sldChg>
      <pc:sldChg chg="del">
        <pc:chgData name="François DUCOBU" userId="afc45963-0550-4e69-95e4-c2b2b9e99fb4" providerId="ADAL" clId="{906CC830-3DE5-4F9A-8F0A-829F514C4F46}" dt="2024-01-15T09:09:53.342" v="3375" actId="47"/>
        <pc:sldMkLst>
          <pc:docMk/>
          <pc:sldMk cId="679792861" sldId="407"/>
        </pc:sldMkLst>
      </pc:sldChg>
      <pc:sldChg chg="del">
        <pc:chgData name="François DUCOBU" userId="afc45963-0550-4e69-95e4-c2b2b9e99fb4" providerId="ADAL" clId="{906CC830-3DE5-4F9A-8F0A-829F514C4F46}" dt="2024-01-15T09:09:05.191" v="3369" actId="47"/>
        <pc:sldMkLst>
          <pc:docMk/>
          <pc:sldMk cId="1847153490" sldId="410"/>
        </pc:sldMkLst>
      </pc:sldChg>
      <pc:sldChg chg="del">
        <pc:chgData name="François DUCOBU" userId="afc45963-0550-4e69-95e4-c2b2b9e99fb4" providerId="ADAL" clId="{906CC830-3DE5-4F9A-8F0A-829F514C4F46}" dt="2024-01-15T09:09:03.582" v="3368" actId="47"/>
        <pc:sldMkLst>
          <pc:docMk/>
          <pc:sldMk cId="457461446" sldId="411"/>
        </pc:sldMkLst>
      </pc:sldChg>
      <pc:sldChg chg="del">
        <pc:chgData name="François DUCOBU" userId="afc45963-0550-4e69-95e4-c2b2b9e99fb4" providerId="ADAL" clId="{906CC830-3DE5-4F9A-8F0A-829F514C4F46}" dt="2024-01-15T09:08:59.687" v="3367" actId="47"/>
        <pc:sldMkLst>
          <pc:docMk/>
          <pc:sldMk cId="3254120954" sldId="412"/>
        </pc:sldMkLst>
      </pc:sldChg>
      <pc:sldChg chg="del">
        <pc:chgData name="François DUCOBU" userId="afc45963-0550-4e69-95e4-c2b2b9e99fb4" providerId="ADAL" clId="{906CC830-3DE5-4F9A-8F0A-829F514C4F46}" dt="2024-01-15T09:08:55.441" v="3366" actId="47"/>
        <pc:sldMkLst>
          <pc:docMk/>
          <pc:sldMk cId="352354203" sldId="413"/>
        </pc:sldMkLst>
      </pc:sldChg>
      <pc:sldChg chg="del">
        <pc:chgData name="François DUCOBU" userId="afc45963-0550-4e69-95e4-c2b2b9e99fb4" providerId="ADAL" clId="{906CC830-3DE5-4F9A-8F0A-829F514C4F46}" dt="2024-01-15T09:08:51.870" v="3365" actId="47"/>
        <pc:sldMkLst>
          <pc:docMk/>
          <pc:sldMk cId="1906637674" sldId="414"/>
        </pc:sldMkLst>
      </pc:sldChg>
      <pc:sldChg chg="modSp add mod ord">
        <pc:chgData name="François DUCOBU" userId="afc45963-0550-4e69-95e4-c2b2b9e99fb4" providerId="ADAL" clId="{906CC830-3DE5-4F9A-8F0A-829F514C4F46}" dt="2024-01-12T10:18:23.142" v="1292" actId="5793"/>
        <pc:sldMkLst>
          <pc:docMk/>
          <pc:sldMk cId="2758117036" sldId="419"/>
        </pc:sldMkLst>
      </pc:sldChg>
      <pc:sldChg chg="add del">
        <pc:chgData name="François DUCOBU" userId="afc45963-0550-4e69-95e4-c2b2b9e99fb4" providerId="ADAL" clId="{906CC830-3DE5-4F9A-8F0A-829F514C4F46}" dt="2024-01-12T09:46:59.253" v="80" actId="47"/>
        <pc:sldMkLst>
          <pc:docMk/>
          <pc:sldMk cId="1952767202" sldId="420"/>
        </pc:sldMkLst>
      </pc:sldChg>
      <pc:sldChg chg="del">
        <pc:chgData name="François DUCOBU" userId="afc45963-0550-4e69-95e4-c2b2b9e99fb4" providerId="ADAL" clId="{906CC830-3DE5-4F9A-8F0A-829F514C4F46}" dt="2024-01-12T09:37:57.226" v="48" actId="18676"/>
        <pc:sldMkLst>
          <pc:docMk/>
          <pc:sldMk cId="3034607099" sldId="427"/>
        </pc:sldMkLst>
      </pc:sldChg>
      <pc:sldChg chg="del">
        <pc:chgData name="François DUCOBU" userId="afc45963-0550-4e69-95e4-c2b2b9e99fb4" providerId="ADAL" clId="{906CC830-3DE5-4F9A-8F0A-829F514C4F46}" dt="2024-01-12T09:37:24.410" v="47" actId="47"/>
        <pc:sldMkLst>
          <pc:docMk/>
          <pc:sldMk cId="1705345367" sldId="428"/>
        </pc:sldMkLst>
      </pc:sldChg>
      <pc:sldChg chg="del">
        <pc:chgData name="François DUCOBU" userId="afc45963-0550-4e69-95e4-c2b2b9e99fb4" providerId="ADAL" clId="{906CC830-3DE5-4F9A-8F0A-829F514C4F46}" dt="2024-01-12T09:37:57.226" v="48" actId="18676"/>
        <pc:sldMkLst>
          <pc:docMk/>
          <pc:sldMk cId="3839214329" sldId="429"/>
        </pc:sldMkLst>
      </pc:sldChg>
      <pc:sldChg chg="del">
        <pc:chgData name="François DUCOBU" userId="afc45963-0550-4e69-95e4-c2b2b9e99fb4" providerId="ADAL" clId="{906CC830-3DE5-4F9A-8F0A-829F514C4F46}" dt="2024-01-12T09:37:24.410" v="47" actId="47"/>
        <pc:sldMkLst>
          <pc:docMk/>
          <pc:sldMk cId="802587087" sldId="430"/>
        </pc:sldMkLst>
      </pc:sldChg>
      <pc:sldChg chg="del">
        <pc:chgData name="François DUCOBU" userId="afc45963-0550-4e69-95e4-c2b2b9e99fb4" providerId="ADAL" clId="{906CC830-3DE5-4F9A-8F0A-829F514C4F46}" dt="2024-01-12T09:37:24.410" v="47" actId="47"/>
        <pc:sldMkLst>
          <pc:docMk/>
          <pc:sldMk cId="2446176616" sldId="431"/>
        </pc:sldMkLst>
      </pc:sldChg>
      <pc:sldChg chg="del">
        <pc:chgData name="François DUCOBU" userId="afc45963-0550-4e69-95e4-c2b2b9e99fb4" providerId="ADAL" clId="{906CC830-3DE5-4F9A-8F0A-829F514C4F46}" dt="2024-01-12T09:37:24.410" v="47" actId="47"/>
        <pc:sldMkLst>
          <pc:docMk/>
          <pc:sldMk cId="1470569977" sldId="432"/>
        </pc:sldMkLst>
      </pc:sldChg>
      <pc:sldChg chg="del">
        <pc:chgData name="François DUCOBU" userId="afc45963-0550-4e69-95e4-c2b2b9e99fb4" providerId="ADAL" clId="{906CC830-3DE5-4F9A-8F0A-829F514C4F46}" dt="2024-01-12T09:37:24.410" v="47" actId="47"/>
        <pc:sldMkLst>
          <pc:docMk/>
          <pc:sldMk cId="2411021027" sldId="433"/>
        </pc:sldMkLst>
      </pc:sldChg>
      <pc:sldChg chg="del">
        <pc:chgData name="François DUCOBU" userId="afc45963-0550-4e69-95e4-c2b2b9e99fb4" providerId="ADAL" clId="{906CC830-3DE5-4F9A-8F0A-829F514C4F46}" dt="2024-01-12T09:37:24.410" v="47" actId="47"/>
        <pc:sldMkLst>
          <pc:docMk/>
          <pc:sldMk cId="2371350401" sldId="434"/>
        </pc:sldMkLst>
      </pc:sldChg>
      <pc:sldChg chg="del">
        <pc:chgData name="François DUCOBU" userId="afc45963-0550-4e69-95e4-c2b2b9e99fb4" providerId="ADAL" clId="{906CC830-3DE5-4F9A-8F0A-829F514C4F46}" dt="2024-01-12T09:37:24.410" v="47" actId="47"/>
        <pc:sldMkLst>
          <pc:docMk/>
          <pc:sldMk cId="1626659816" sldId="435"/>
        </pc:sldMkLst>
      </pc:sldChg>
      <pc:sldChg chg="modSp add mod">
        <pc:chgData name="François DUCOBU" userId="afc45963-0550-4e69-95e4-c2b2b9e99fb4" providerId="ADAL" clId="{906CC830-3DE5-4F9A-8F0A-829F514C4F46}" dt="2024-01-12T10:14:00.689" v="1192" actId="20577"/>
        <pc:sldMkLst>
          <pc:docMk/>
          <pc:sldMk cId="4252879798" sldId="441"/>
        </pc:sldMkLst>
      </pc:sldChg>
      <pc:sldChg chg="modSp add mod">
        <pc:chgData name="François DUCOBU" userId="afc45963-0550-4e69-95e4-c2b2b9e99fb4" providerId="ADAL" clId="{906CC830-3DE5-4F9A-8F0A-829F514C4F46}" dt="2024-01-12T11:32:11.026" v="2072" actId="20577"/>
        <pc:sldMkLst>
          <pc:docMk/>
          <pc:sldMk cId="3374254654" sldId="442"/>
        </pc:sldMkLst>
      </pc:sldChg>
      <pc:sldChg chg="modSp add del mod">
        <pc:chgData name="François DUCOBU" userId="afc45963-0550-4e69-95e4-c2b2b9e99fb4" providerId="ADAL" clId="{906CC830-3DE5-4F9A-8F0A-829F514C4F46}" dt="2024-01-12T12:49:47.882" v="2646" actId="47"/>
        <pc:sldMkLst>
          <pc:docMk/>
          <pc:sldMk cId="6261112" sldId="443"/>
        </pc:sldMkLst>
      </pc:sldChg>
      <pc:sldChg chg="addSp delSp modSp add mod">
        <pc:chgData name="François DUCOBU" userId="afc45963-0550-4e69-95e4-c2b2b9e99fb4" providerId="ADAL" clId="{906CC830-3DE5-4F9A-8F0A-829F514C4F46}" dt="2024-01-12T12:49:44.904" v="2645" actId="20577"/>
        <pc:sldMkLst>
          <pc:docMk/>
          <pc:sldMk cId="381848101" sldId="444"/>
        </pc:sldMkLst>
      </pc:sldChg>
      <pc:sldChg chg="modSp add mod">
        <pc:chgData name="François DUCOBU" userId="afc45963-0550-4e69-95e4-c2b2b9e99fb4" providerId="ADAL" clId="{906CC830-3DE5-4F9A-8F0A-829F514C4F46}" dt="2024-01-12T12:49:34.095" v="2638" actId="6549"/>
        <pc:sldMkLst>
          <pc:docMk/>
          <pc:sldMk cId="753713358" sldId="445"/>
        </pc:sldMkLst>
      </pc:sldChg>
      <pc:sldChg chg="add del">
        <pc:chgData name="François DUCOBU" userId="afc45963-0550-4e69-95e4-c2b2b9e99fb4" providerId="ADAL" clId="{906CC830-3DE5-4F9A-8F0A-829F514C4F46}" dt="2024-01-15T09:09:56.125" v="3376" actId="47"/>
        <pc:sldMkLst>
          <pc:docMk/>
          <pc:sldMk cId="442016068" sldId="446"/>
        </pc:sldMkLst>
      </pc:sldChg>
      <pc:sldChg chg="addSp modSp add mod">
        <pc:chgData name="François DUCOBU" userId="afc45963-0550-4e69-95e4-c2b2b9e99fb4" providerId="ADAL" clId="{906CC830-3DE5-4F9A-8F0A-829F514C4F46}" dt="2024-01-15T07:57:40.547" v="2825"/>
        <pc:sldMkLst>
          <pc:docMk/>
          <pc:sldMk cId="194669408" sldId="447"/>
        </pc:sldMkLst>
      </pc:sldChg>
      <pc:sldChg chg="modSp add mod modNotesTx">
        <pc:chgData name="François DUCOBU" userId="afc45963-0550-4e69-95e4-c2b2b9e99fb4" providerId="ADAL" clId="{906CC830-3DE5-4F9A-8F0A-829F514C4F46}" dt="2024-01-15T07:59:55.459" v="2851" actId="20577"/>
        <pc:sldMkLst>
          <pc:docMk/>
          <pc:sldMk cId="275308705" sldId="448"/>
        </pc:sldMkLst>
      </pc:sldChg>
      <pc:sldChg chg="modSp add mod">
        <pc:chgData name="François DUCOBU" userId="afc45963-0550-4e69-95e4-c2b2b9e99fb4" providerId="ADAL" clId="{906CC830-3DE5-4F9A-8F0A-829F514C4F46}" dt="2024-01-15T08:00:19.665" v="2857"/>
        <pc:sldMkLst>
          <pc:docMk/>
          <pc:sldMk cId="1351859884" sldId="449"/>
        </pc:sldMkLst>
      </pc:sldChg>
      <pc:sldChg chg="addSp modSp add mod">
        <pc:chgData name="François DUCOBU" userId="afc45963-0550-4e69-95e4-c2b2b9e99fb4" providerId="ADAL" clId="{906CC830-3DE5-4F9A-8F0A-829F514C4F46}" dt="2024-01-15T08:01:29.651" v="2869" actId="1076"/>
        <pc:sldMkLst>
          <pc:docMk/>
          <pc:sldMk cId="1409800918" sldId="450"/>
        </pc:sldMkLst>
      </pc:sldChg>
      <pc:sldChg chg="delSp modSp add mod">
        <pc:chgData name="François DUCOBU" userId="afc45963-0550-4e69-95e4-c2b2b9e99fb4" providerId="ADAL" clId="{906CC830-3DE5-4F9A-8F0A-829F514C4F46}" dt="2024-01-15T08:01:52.093" v="2876"/>
        <pc:sldMkLst>
          <pc:docMk/>
          <pc:sldMk cId="1803135178" sldId="451"/>
        </pc:sldMkLst>
      </pc:sldChg>
      <pc:sldChg chg="modSp add mod">
        <pc:chgData name="François DUCOBU" userId="afc45963-0550-4e69-95e4-c2b2b9e99fb4" providerId="ADAL" clId="{906CC830-3DE5-4F9A-8F0A-829F514C4F46}" dt="2024-01-15T08:04:02.608" v="2886"/>
        <pc:sldMkLst>
          <pc:docMk/>
          <pc:sldMk cId="3823458905" sldId="452"/>
        </pc:sldMkLst>
      </pc:sldChg>
      <pc:sldChg chg="modSp add mod">
        <pc:chgData name="François DUCOBU" userId="afc45963-0550-4e69-95e4-c2b2b9e99fb4" providerId="ADAL" clId="{906CC830-3DE5-4F9A-8F0A-829F514C4F46}" dt="2024-01-15T08:04:25.688" v="2892"/>
        <pc:sldMkLst>
          <pc:docMk/>
          <pc:sldMk cId="219216347" sldId="453"/>
        </pc:sldMkLst>
      </pc:sldChg>
      <pc:sldChg chg="modSp add mod">
        <pc:chgData name="François DUCOBU" userId="afc45963-0550-4e69-95e4-c2b2b9e99fb4" providerId="ADAL" clId="{906CC830-3DE5-4F9A-8F0A-829F514C4F46}" dt="2024-01-15T08:04:42.150" v="2896"/>
        <pc:sldMkLst>
          <pc:docMk/>
          <pc:sldMk cId="2803394631" sldId="454"/>
        </pc:sldMkLst>
      </pc:sldChg>
      <pc:sldChg chg="modSp add mod">
        <pc:chgData name="François DUCOBU" userId="afc45963-0550-4e69-95e4-c2b2b9e99fb4" providerId="ADAL" clId="{906CC830-3DE5-4F9A-8F0A-829F514C4F46}" dt="2024-01-15T08:05:32.593" v="2900"/>
        <pc:sldMkLst>
          <pc:docMk/>
          <pc:sldMk cId="341873103" sldId="455"/>
        </pc:sldMkLst>
      </pc:sldChg>
      <pc:sldChg chg="modSp add mod">
        <pc:chgData name="François DUCOBU" userId="afc45963-0550-4e69-95e4-c2b2b9e99fb4" providerId="ADAL" clId="{906CC830-3DE5-4F9A-8F0A-829F514C4F46}" dt="2024-01-15T08:06:45.864" v="2916" actId="20577"/>
        <pc:sldMkLst>
          <pc:docMk/>
          <pc:sldMk cId="3427797116" sldId="456"/>
        </pc:sldMkLst>
      </pc:sldChg>
      <pc:sldChg chg="modSp add mod">
        <pc:chgData name="François DUCOBU" userId="afc45963-0550-4e69-95e4-c2b2b9e99fb4" providerId="ADAL" clId="{906CC830-3DE5-4F9A-8F0A-829F514C4F46}" dt="2024-01-15T08:10:02.495" v="2949"/>
        <pc:sldMkLst>
          <pc:docMk/>
          <pc:sldMk cId="950263282" sldId="457"/>
        </pc:sldMkLst>
      </pc:sldChg>
      <pc:sldChg chg="addSp modSp add mod">
        <pc:chgData name="François DUCOBU" userId="afc45963-0550-4e69-95e4-c2b2b9e99fb4" providerId="ADAL" clId="{906CC830-3DE5-4F9A-8F0A-829F514C4F46}" dt="2024-01-15T08:13:59.922" v="2961" actId="22"/>
        <pc:sldMkLst>
          <pc:docMk/>
          <pc:sldMk cId="786956783" sldId="458"/>
        </pc:sldMkLst>
      </pc:sldChg>
      <pc:sldChg chg="delSp modSp add mod">
        <pc:chgData name="François DUCOBU" userId="afc45963-0550-4e69-95e4-c2b2b9e99fb4" providerId="ADAL" clId="{906CC830-3DE5-4F9A-8F0A-829F514C4F46}" dt="2024-01-15T08:16:41.259" v="2987"/>
        <pc:sldMkLst>
          <pc:docMk/>
          <pc:sldMk cId="3354607618" sldId="459"/>
        </pc:sldMkLst>
      </pc:sldChg>
      <pc:sldChg chg="modSp add mod">
        <pc:chgData name="François DUCOBU" userId="afc45963-0550-4e69-95e4-c2b2b9e99fb4" providerId="ADAL" clId="{906CC830-3DE5-4F9A-8F0A-829F514C4F46}" dt="2024-01-15T08:18:06.426" v="3008"/>
        <pc:sldMkLst>
          <pc:docMk/>
          <pc:sldMk cId="1040558913" sldId="460"/>
        </pc:sldMkLst>
      </pc:sldChg>
      <pc:sldChg chg="modSp add mod">
        <pc:chgData name="François DUCOBU" userId="afc45963-0550-4e69-95e4-c2b2b9e99fb4" providerId="ADAL" clId="{906CC830-3DE5-4F9A-8F0A-829F514C4F46}" dt="2024-01-15T08:18:29.933" v="3014"/>
        <pc:sldMkLst>
          <pc:docMk/>
          <pc:sldMk cId="1034705827" sldId="461"/>
        </pc:sldMkLst>
      </pc:sldChg>
      <pc:sldChg chg="modSp add mod">
        <pc:chgData name="François DUCOBU" userId="afc45963-0550-4e69-95e4-c2b2b9e99fb4" providerId="ADAL" clId="{906CC830-3DE5-4F9A-8F0A-829F514C4F46}" dt="2024-01-15T08:18:53.053" v="3020"/>
        <pc:sldMkLst>
          <pc:docMk/>
          <pc:sldMk cId="3830319471" sldId="462"/>
        </pc:sldMkLst>
      </pc:sldChg>
      <pc:sldChg chg="modSp add mod">
        <pc:chgData name="François DUCOBU" userId="afc45963-0550-4e69-95e4-c2b2b9e99fb4" providerId="ADAL" clId="{906CC830-3DE5-4F9A-8F0A-829F514C4F46}" dt="2024-01-15T08:23:20.528" v="3064"/>
        <pc:sldMkLst>
          <pc:docMk/>
          <pc:sldMk cId="4104710887" sldId="463"/>
        </pc:sldMkLst>
      </pc:sldChg>
      <pc:sldChg chg="modSp add mod">
        <pc:chgData name="François DUCOBU" userId="afc45963-0550-4e69-95e4-c2b2b9e99fb4" providerId="ADAL" clId="{906CC830-3DE5-4F9A-8F0A-829F514C4F46}" dt="2024-01-15T08:35:45.224" v="3123" actId="20577"/>
        <pc:sldMkLst>
          <pc:docMk/>
          <pc:sldMk cId="8117564" sldId="464"/>
        </pc:sldMkLst>
      </pc:sldChg>
      <pc:sldChg chg="modSp add mod">
        <pc:chgData name="François DUCOBU" userId="afc45963-0550-4e69-95e4-c2b2b9e99fb4" providerId="ADAL" clId="{906CC830-3DE5-4F9A-8F0A-829F514C4F46}" dt="2024-01-15T08:24:26.213" v="3071"/>
        <pc:sldMkLst>
          <pc:docMk/>
          <pc:sldMk cId="878362835" sldId="465"/>
        </pc:sldMkLst>
      </pc:sldChg>
      <pc:sldChg chg="modSp add mod">
        <pc:chgData name="François DUCOBU" userId="afc45963-0550-4e69-95e4-c2b2b9e99fb4" providerId="ADAL" clId="{906CC830-3DE5-4F9A-8F0A-829F514C4F46}" dt="2024-01-15T08:27:40.483" v="3081"/>
        <pc:sldMkLst>
          <pc:docMk/>
          <pc:sldMk cId="4083513499" sldId="466"/>
        </pc:sldMkLst>
      </pc:sldChg>
      <pc:sldChg chg="modSp add mod">
        <pc:chgData name="François DUCOBU" userId="afc45963-0550-4e69-95e4-c2b2b9e99fb4" providerId="ADAL" clId="{906CC830-3DE5-4F9A-8F0A-829F514C4F46}" dt="2024-01-15T08:29:23.761" v="3087"/>
        <pc:sldMkLst>
          <pc:docMk/>
          <pc:sldMk cId="4149898775" sldId="467"/>
        </pc:sldMkLst>
      </pc:sldChg>
      <pc:sldChg chg="modSp add mod">
        <pc:chgData name="François DUCOBU" userId="afc45963-0550-4e69-95e4-c2b2b9e99fb4" providerId="ADAL" clId="{906CC830-3DE5-4F9A-8F0A-829F514C4F46}" dt="2024-01-15T08:30:31.726" v="3091"/>
        <pc:sldMkLst>
          <pc:docMk/>
          <pc:sldMk cId="4288135064" sldId="468"/>
        </pc:sldMkLst>
      </pc:sldChg>
      <pc:sldChg chg="addSp modSp add mod">
        <pc:chgData name="François DUCOBU" userId="afc45963-0550-4e69-95e4-c2b2b9e99fb4" providerId="ADAL" clId="{906CC830-3DE5-4F9A-8F0A-829F514C4F46}" dt="2024-01-15T08:32:19.393" v="3099" actId="1076"/>
        <pc:sldMkLst>
          <pc:docMk/>
          <pc:sldMk cId="1388590806" sldId="469"/>
        </pc:sldMkLst>
      </pc:sldChg>
      <pc:sldChg chg="addSp delSp modSp add mod">
        <pc:chgData name="François DUCOBU" userId="afc45963-0550-4e69-95e4-c2b2b9e99fb4" providerId="ADAL" clId="{906CC830-3DE5-4F9A-8F0A-829F514C4F46}" dt="2024-01-15T08:33:28.030" v="3108"/>
        <pc:sldMkLst>
          <pc:docMk/>
          <pc:sldMk cId="240990032" sldId="470"/>
        </pc:sldMkLst>
      </pc:sldChg>
      <pc:sldChg chg="modSp add mod">
        <pc:chgData name="François DUCOBU" userId="afc45963-0550-4e69-95e4-c2b2b9e99fb4" providerId="ADAL" clId="{906CC830-3DE5-4F9A-8F0A-829F514C4F46}" dt="2024-01-15T08:40:07.980" v="3153"/>
        <pc:sldMkLst>
          <pc:docMk/>
          <pc:sldMk cId="1588796579" sldId="471"/>
        </pc:sldMkLst>
      </pc:sldChg>
      <pc:sldChg chg="modSp add mod ord">
        <pc:chgData name="François DUCOBU" userId="afc45963-0550-4e69-95e4-c2b2b9e99fb4" providerId="ADAL" clId="{906CC830-3DE5-4F9A-8F0A-829F514C4F46}" dt="2024-01-15T08:39:33.790" v="3144"/>
        <pc:sldMkLst>
          <pc:docMk/>
          <pc:sldMk cId="1876406005" sldId="472"/>
        </pc:sldMkLst>
      </pc:sldChg>
      <pc:sldChg chg="modSp add mod">
        <pc:chgData name="François DUCOBU" userId="afc45963-0550-4e69-95e4-c2b2b9e99fb4" providerId="ADAL" clId="{906CC830-3DE5-4F9A-8F0A-829F514C4F46}" dt="2024-01-15T08:41:39.596" v="3163"/>
        <pc:sldMkLst>
          <pc:docMk/>
          <pc:sldMk cId="3602534906" sldId="473"/>
        </pc:sldMkLst>
      </pc:sldChg>
      <pc:sldChg chg="modSp add mod">
        <pc:chgData name="François DUCOBU" userId="afc45963-0550-4e69-95e4-c2b2b9e99fb4" providerId="ADAL" clId="{906CC830-3DE5-4F9A-8F0A-829F514C4F46}" dt="2024-01-15T08:42:30.805" v="3169"/>
        <pc:sldMkLst>
          <pc:docMk/>
          <pc:sldMk cId="2611288449" sldId="474"/>
        </pc:sldMkLst>
      </pc:sldChg>
      <pc:sldChg chg="modSp add mod">
        <pc:chgData name="François DUCOBU" userId="afc45963-0550-4e69-95e4-c2b2b9e99fb4" providerId="ADAL" clId="{906CC830-3DE5-4F9A-8F0A-829F514C4F46}" dt="2024-01-15T08:50:39.418" v="3227" actId="20577"/>
        <pc:sldMkLst>
          <pc:docMk/>
          <pc:sldMk cId="4274405700" sldId="475"/>
        </pc:sldMkLst>
      </pc:sldChg>
      <pc:sldChg chg="modSp add mod">
        <pc:chgData name="François DUCOBU" userId="afc45963-0550-4e69-95e4-c2b2b9e99fb4" providerId="ADAL" clId="{906CC830-3DE5-4F9A-8F0A-829F514C4F46}" dt="2024-01-15T08:50:44.481" v="3228"/>
        <pc:sldMkLst>
          <pc:docMk/>
          <pc:sldMk cId="2465771967" sldId="476"/>
        </pc:sldMkLst>
      </pc:sldChg>
      <pc:sldChg chg="modSp add mod">
        <pc:chgData name="François DUCOBU" userId="afc45963-0550-4e69-95e4-c2b2b9e99fb4" providerId="ADAL" clId="{906CC830-3DE5-4F9A-8F0A-829F514C4F46}" dt="2024-01-15T08:50:47.593" v="3229"/>
        <pc:sldMkLst>
          <pc:docMk/>
          <pc:sldMk cId="1482939552" sldId="477"/>
        </pc:sldMkLst>
      </pc:sldChg>
      <pc:sldChg chg="modSp add mod">
        <pc:chgData name="François DUCOBU" userId="afc45963-0550-4e69-95e4-c2b2b9e99fb4" providerId="ADAL" clId="{906CC830-3DE5-4F9A-8F0A-829F514C4F46}" dt="2024-01-15T08:50:51.404" v="3230"/>
        <pc:sldMkLst>
          <pc:docMk/>
          <pc:sldMk cId="3932479035" sldId="478"/>
        </pc:sldMkLst>
      </pc:sldChg>
      <pc:sldChg chg="addSp modSp add del mod">
        <pc:chgData name="François DUCOBU" userId="afc45963-0550-4e69-95e4-c2b2b9e99fb4" providerId="ADAL" clId="{906CC830-3DE5-4F9A-8F0A-829F514C4F46}" dt="2024-01-15T09:06:30.111" v="3330" actId="47"/>
        <pc:sldMkLst>
          <pc:docMk/>
          <pc:sldMk cId="1926563306" sldId="479"/>
        </pc:sldMkLst>
      </pc:sldChg>
      <pc:sldChg chg="delSp modSp add del mod">
        <pc:chgData name="François DUCOBU" userId="afc45963-0550-4e69-95e4-c2b2b9e99fb4" providerId="ADAL" clId="{906CC830-3DE5-4F9A-8F0A-829F514C4F46}" dt="2024-01-15T09:06:34.832" v="3331" actId="47"/>
        <pc:sldMkLst>
          <pc:docMk/>
          <pc:sldMk cId="2574140671" sldId="480"/>
        </pc:sldMkLst>
      </pc:sldChg>
      <pc:sldChg chg="modSp add del mod">
        <pc:chgData name="François DUCOBU" userId="afc45963-0550-4e69-95e4-c2b2b9e99fb4" providerId="ADAL" clId="{906CC830-3DE5-4F9A-8F0A-829F514C4F46}" dt="2024-01-15T09:06:55.587" v="3338" actId="47"/>
        <pc:sldMkLst>
          <pc:docMk/>
          <pc:sldMk cId="3256225938" sldId="481"/>
        </pc:sldMkLst>
      </pc:sldChg>
      <pc:sldChg chg="addSp modSp add del mod">
        <pc:chgData name="François DUCOBU" userId="afc45963-0550-4e69-95e4-c2b2b9e99fb4" providerId="ADAL" clId="{906CC830-3DE5-4F9A-8F0A-829F514C4F46}" dt="2024-01-15T09:07:14.300" v="3343" actId="47"/>
        <pc:sldMkLst>
          <pc:docMk/>
          <pc:sldMk cId="1282237222" sldId="482"/>
        </pc:sldMkLst>
      </pc:sldChg>
      <pc:sldChg chg="delSp modSp add del mod">
        <pc:chgData name="François DUCOBU" userId="afc45963-0550-4e69-95e4-c2b2b9e99fb4" providerId="ADAL" clId="{906CC830-3DE5-4F9A-8F0A-829F514C4F46}" dt="2024-01-15T09:07:32.029" v="3348" actId="47"/>
        <pc:sldMkLst>
          <pc:docMk/>
          <pc:sldMk cId="366529494" sldId="483"/>
        </pc:sldMkLst>
      </pc:sldChg>
      <pc:sldChg chg="addSp delSp modSp add del mod">
        <pc:chgData name="François DUCOBU" userId="afc45963-0550-4e69-95e4-c2b2b9e99fb4" providerId="ADAL" clId="{906CC830-3DE5-4F9A-8F0A-829F514C4F46}" dt="2024-01-15T09:07:57.039" v="3352" actId="47"/>
        <pc:sldMkLst>
          <pc:docMk/>
          <pc:sldMk cId="2573645058" sldId="484"/>
        </pc:sldMkLst>
      </pc:sldChg>
      <pc:sldChg chg="modSp add del mod">
        <pc:chgData name="François DUCOBU" userId="afc45963-0550-4e69-95e4-c2b2b9e99fb4" providerId="ADAL" clId="{906CC830-3DE5-4F9A-8F0A-829F514C4F46}" dt="2024-01-15T09:08:19.969" v="3359" actId="47"/>
        <pc:sldMkLst>
          <pc:docMk/>
          <pc:sldMk cId="3107469047" sldId="485"/>
        </pc:sldMkLst>
      </pc:sldChg>
      <pc:sldChg chg="addSp delSp modSp add mod">
        <pc:chgData name="François DUCOBU" userId="afc45963-0550-4e69-95e4-c2b2b9e99fb4" providerId="ADAL" clId="{906CC830-3DE5-4F9A-8F0A-829F514C4F46}" dt="2024-01-15T09:06:23.145" v="3329"/>
        <pc:sldMkLst>
          <pc:docMk/>
          <pc:sldMk cId="3910879953" sldId="486"/>
        </pc:sldMkLst>
      </pc:sldChg>
      <pc:sldChg chg="add">
        <pc:chgData name="François DUCOBU" userId="afc45963-0550-4e69-95e4-c2b2b9e99fb4" providerId="ADAL" clId="{906CC830-3DE5-4F9A-8F0A-829F514C4F46}" dt="2024-01-15T09:06:13.919" v="3327"/>
        <pc:sldMkLst>
          <pc:docMk/>
          <pc:sldMk cId="3905785685" sldId="487"/>
        </pc:sldMkLst>
      </pc:sldChg>
      <pc:sldChg chg="modSp add mod">
        <pc:chgData name="François DUCOBU" userId="afc45963-0550-4e69-95e4-c2b2b9e99fb4" providerId="ADAL" clId="{906CC830-3DE5-4F9A-8F0A-829F514C4F46}" dt="2024-01-15T09:06:52.041" v="3337"/>
        <pc:sldMkLst>
          <pc:docMk/>
          <pc:sldMk cId="3399920824" sldId="488"/>
        </pc:sldMkLst>
      </pc:sldChg>
      <pc:sldChg chg="addSp modSp add mod">
        <pc:chgData name="François DUCOBU" userId="afc45963-0550-4e69-95e4-c2b2b9e99fb4" providerId="ADAL" clId="{906CC830-3DE5-4F9A-8F0A-829F514C4F46}" dt="2024-01-15T09:07:08.373" v="3341"/>
        <pc:sldMkLst>
          <pc:docMk/>
          <pc:sldMk cId="1980638945" sldId="489"/>
        </pc:sldMkLst>
      </pc:sldChg>
      <pc:sldChg chg="delSp modSp add mod">
        <pc:chgData name="François DUCOBU" userId="afc45963-0550-4e69-95e4-c2b2b9e99fb4" providerId="ADAL" clId="{906CC830-3DE5-4F9A-8F0A-829F514C4F46}" dt="2024-01-15T09:07:26.923" v="3347"/>
        <pc:sldMkLst>
          <pc:docMk/>
          <pc:sldMk cId="3239141549" sldId="490"/>
        </pc:sldMkLst>
      </pc:sldChg>
      <pc:sldChg chg="addSp delSp modSp add mod">
        <pc:chgData name="François DUCOBU" userId="afc45963-0550-4e69-95e4-c2b2b9e99fb4" providerId="ADAL" clId="{906CC830-3DE5-4F9A-8F0A-829F514C4F46}" dt="2024-01-15T09:07:54.109" v="3351"/>
        <pc:sldMkLst>
          <pc:docMk/>
          <pc:sldMk cId="1084383329" sldId="491"/>
        </pc:sldMkLst>
      </pc:sldChg>
      <pc:sldChg chg="modSp add mod">
        <pc:chgData name="François DUCOBU" userId="afc45963-0550-4e69-95e4-c2b2b9e99fb4" providerId="ADAL" clId="{906CC830-3DE5-4F9A-8F0A-829F514C4F46}" dt="2024-01-15T09:08:15.797" v="3358"/>
        <pc:sldMkLst>
          <pc:docMk/>
          <pc:sldMk cId="844683065" sldId="492"/>
        </pc:sldMkLst>
      </pc:sldChg>
      <pc:sldMasterChg chg="modSldLayout">
        <pc:chgData name="François DUCOBU" userId="afc45963-0550-4e69-95e4-c2b2b9e99fb4" providerId="ADAL" clId="{906CC830-3DE5-4F9A-8F0A-829F514C4F46}" dt="2024-01-12T10:30:34.148" v="1841" actId="790"/>
        <pc:sldMasterMkLst>
          <pc:docMk/>
          <pc:sldMasterMk cId="773359457" sldId="2147483683"/>
        </pc:sldMasterMkLst>
        <pc:sldLayoutChg chg="modSp mod">
          <pc:chgData name="François DUCOBU" userId="afc45963-0550-4e69-95e4-c2b2b9e99fb4" providerId="ADAL" clId="{906CC830-3DE5-4F9A-8F0A-829F514C4F46}" dt="2024-01-12T10:30:34.148" v="1841" actId="790"/>
          <pc:sldLayoutMkLst>
            <pc:docMk/>
            <pc:sldMasterMk cId="773359457" sldId="2147483683"/>
            <pc:sldLayoutMk cId="2151493819" sldId="2147483684"/>
          </pc:sldLayoutMkLst>
        </pc:sldLayoutChg>
      </pc:sldMasterChg>
    </pc:docChg>
  </pc:docChgLst>
  <pc:docChgLst>
    <pc:chgData name="François DUCOBU" userId="afc45963-0550-4e69-95e4-c2b2b9e99fb4" providerId="ADAL" clId="{F22259D0-BD34-405C-B092-2AD43C14F011}"/>
    <pc:docChg chg="undo custSel addSld delSld modSld modMainMaster modSection">
      <pc:chgData name="François DUCOBU" userId="afc45963-0550-4e69-95e4-c2b2b9e99fb4" providerId="ADAL" clId="{F22259D0-BD34-405C-B092-2AD43C14F011}" dt="2019-09-15T21:37:55.233" v="1292"/>
      <pc:docMkLst>
        <pc:docMk/>
      </pc:docMkLst>
      <pc:sldChg chg="modSp">
        <pc:chgData name="François DUCOBU" userId="afc45963-0550-4e69-95e4-c2b2b9e99fb4" providerId="ADAL" clId="{F22259D0-BD34-405C-B092-2AD43C14F011}" dt="2019-09-15T16:58:39.730" v="89" actId="20577"/>
        <pc:sldMkLst>
          <pc:docMk/>
          <pc:sldMk cId="189470814" sldId="259"/>
        </pc:sldMkLst>
      </pc:sldChg>
      <pc:sldChg chg="addSp delSp modSp">
        <pc:chgData name="François DUCOBU" userId="afc45963-0550-4e69-95e4-c2b2b9e99fb4" providerId="ADAL" clId="{F22259D0-BD34-405C-B092-2AD43C14F011}" dt="2019-09-15T20:44:07.694" v="1277" actId="14100"/>
        <pc:sldMkLst>
          <pc:docMk/>
          <pc:sldMk cId="543719106" sldId="260"/>
        </pc:sldMkLst>
      </pc:sldChg>
      <pc:sldChg chg="modSp">
        <pc:chgData name="François DUCOBU" userId="afc45963-0550-4e69-95e4-c2b2b9e99fb4" providerId="ADAL" clId="{F22259D0-BD34-405C-B092-2AD43C14F011}" dt="2019-09-15T17:08:13.059" v="595" actId="20577"/>
        <pc:sldMkLst>
          <pc:docMk/>
          <pc:sldMk cId="287972110" sldId="263"/>
        </pc:sldMkLst>
      </pc:sldChg>
      <pc:sldChg chg="modSp">
        <pc:chgData name="François DUCOBU" userId="afc45963-0550-4e69-95e4-c2b2b9e99fb4" providerId="ADAL" clId="{F22259D0-BD34-405C-B092-2AD43C14F011}" dt="2019-09-15T17:09:54.253" v="706" actId="20577"/>
        <pc:sldMkLst>
          <pc:docMk/>
          <pc:sldMk cId="2504544990" sldId="265"/>
        </pc:sldMkLst>
      </pc:sldChg>
      <pc:sldChg chg="modSp">
        <pc:chgData name="François DUCOBU" userId="afc45963-0550-4e69-95e4-c2b2b9e99fb4" providerId="ADAL" clId="{F22259D0-BD34-405C-B092-2AD43C14F011}" dt="2019-09-15T17:12:06.828" v="767" actId="20577"/>
        <pc:sldMkLst>
          <pc:docMk/>
          <pc:sldMk cId="3661421816" sldId="266"/>
        </pc:sldMkLst>
      </pc:sldChg>
      <pc:sldChg chg="modSp">
        <pc:chgData name="François DUCOBU" userId="afc45963-0550-4e69-95e4-c2b2b9e99fb4" providerId="ADAL" clId="{F22259D0-BD34-405C-B092-2AD43C14F011}" dt="2019-09-15T17:12:56.540" v="783" actId="20577"/>
        <pc:sldMkLst>
          <pc:docMk/>
          <pc:sldMk cId="134699484" sldId="268"/>
        </pc:sldMkLst>
      </pc:sldChg>
      <pc:sldChg chg="modSp">
        <pc:chgData name="François DUCOBU" userId="afc45963-0550-4e69-95e4-c2b2b9e99fb4" providerId="ADAL" clId="{F22259D0-BD34-405C-B092-2AD43C14F011}" dt="2019-09-15T17:17:44.390" v="938" actId="207"/>
        <pc:sldMkLst>
          <pc:docMk/>
          <pc:sldMk cId="2613668017" sldId="269"/>
        </pc:sldMkLst>
      </pc:sldChg>
      <pc:sldChg chg="modSp">
        <pc:chgData name="François DUCOBU" userId="afc45963-0550-4e69-95e4-c2b2b9e99fb4" providerId="ADAL" clId="{F22259D0-BD34-405C-B092-2AD43C14F011}" dt="2019-09-15T19:00:37.838" v="1112" actId="20577"/>
        <pc:sldMkLst>
          <pc:docMk/>
          <pc:sldMk cId="2803228787" sldId="271"/>
        </pc:sldMkLst>
      </pc:sldChg>
      <pc:sldChg chg="addSp delSp modSp delAnim modAnim">
        <pc:chgData name="François DUCOBU" userId="afc45963-0550-4e69-95e4-c2b2b9e99fb4" providerId="ADAL" clId="{F22259D0-BD34-405C-B092-2AD43C14F011}" dt="2019-09-15T19:50:37.360" v="1256"/>
        <pc:sldMkLst>
          <pc:docMk/>
          <pc:sldMk cId="128247144" sldId="283"/>
        </pc:sldMkLst>
      </pc:sldChg>
      <pc:sldChg chg="del">
        <pc:chgData name="François DUCOBU" userId="afc45963-0550-4e69-95e4-c2b2b9e99fb4" providerId="ADAL" clId="{F22259D0-BD34-405C-B092-2AD43C14F011}" dt="2019-09-15T19:35:45.132" v="1246" actId="2696"/>
        <pc:sldMkLst>
          <pc:docMk/>
          <pc:sldMk cId="2536885812" sldId="284"/>
        </pc:sldMkLst>
      </pc:sldChg>
      <pc:sldChg chg="del">
        <pc:chgData name="François DUCOBU" userId="afc45963-0550-4e69-95e4-c2b2b9e99fb4" providerId="ADAL" clId="{F22259D0-BD34-405C-B092-2AD43C14F011}" dt="2019-09-15T19:06:47.250" v="1220" actId="2696"/>
        <pc:sldMkLst>
          <pc:docMk/>
          <pc:sldMk cId="201525320" sldId="285"/>
        </pc:sldMkLst>
      </pc:sldChg>
      <pc:sldChg chg="modSp">
        <pc:chgData name="François DUCOBU" userId="afc45963-0550-4e69-95e4-c2b2b9e99fb4" providerId="ADAL" clId="{F22259D0-BD34-405C-B092-2AD43C14F011}" dt="2019-09-15T19:16:17.475" v="1244" actId="948"/>
        <pc:sldMkLst>
          <pc:docMk/>
          <pc:sldMk cId="832375444" sldId="290"/>
        </pc:sldMkLst>
      </pc:sldChg>
      <pc:sldChg chg="addSp delSp modSp">
        <pc:chgData name="François DUCOBU" userId="afc45963-0550-4e69-95e4-c2b2b9e99fb4" providerId="ADAL" clId="{F22259D0-BD34-405C-B092-2AD43C14F011}" dt="2019-09-15T19:06:39.409" v="1219"/>
        <pc:sldMkLst>
          <pc:docMk/>
          <pc:sldMk cId="1097029548" sldId="327"/>
        </pc:sldMkLst>
      </pc:sldChg>
      <pc:sldChg chg="modSp">
        <pc:chgData name="François DUCOBU" userId="afc45963-0550-4e69-95e4-c2b2b9e99fb4" providerId="ADAL" clId="{F22259D0-BD34-405C-B092-2AD43C14F011}" dt="2019-09-15T17:22:17.233" v="1102" actId="20577"/>
        <pc:sldMkLst>
          <pc:docMk/>
          <pc:sldMk cId="3674436598" sldId="337"/>
        </pc:sldMkLst>
      </pc:sldChg>
      <pc:sldChg chg="modSp">
        <pc:chgData name="François DUCOBU" userId="afc45963-0550-4e69-95e4-c2b2b9e99fb4" providerId="ADAL" clId="{F22259D0-BD34-405C-B092-2AD43C14F011}" dt="2019-09-15T17:21:49.652" v="1078" actId="20577"/>
        <pc:sldMkLst>
          <pc:docMk/>
          <pc:sldMk cId="1575452657" sldId="342"/>
        </pc:sldMkLst>
      </pc:sldChg>
      <pc:sldChg chg="modSp">
        <pc:chgData name="François DUCOBU" userId="afc45963-0550-4e69-95e4-c2b2b9e99fb4" providerId="ADAL" clId="{F22259D0-BD34-405C-B092-2AD43C14F011}" dt="2019-09-15T17:22:51.440" v="1103" actId="113"/>
        <pc:sldMkLst>
          <pc:docMk/>
          <pc:sldMk cId="3492129503" sldId="346"/>
        </pc:sldMkLst>
      </pc:sldChg>
      <pc:sldChg chg="modSp">
        <pc:chgData name="François DUCOBU" userId="afc45963-0550-4e69-95e4-c2b2b9e99fb4" providerId="ADAL" clId="{F22259D0-BD34-405C-B092-2AD43C14F011}" dt="2019-09-15T17:22:57.391" v="1104" actId="113"/>
        <pc:sldMkLst>
          <pc:docMk/>
          <pc:sldMk cId="1854251626" sldId="347"/>
        </pc:sldMkLst>
      </pc:sldChg>
      <pc:sldChg chg="modSp">
        <pc:chgData name="François DUCOBU" userId="afc45963-0550-4e69-95e4-c2b2b9e99fb4" providerId="ADAL" clId="{F22259D0-BD34-405C-B092-2AD43C14F011}" dt="2019-09-15T17:23:00.966" v="1105" actId="113"/>
        <pc:sldMkLst>
          <pc:docMk/>
          <pc:sldMk cId="1056993703" sldId="348"/>
        </pc:sldMkLst>
      </pc:sldChg>
      <pc:sldChg chg="modSp">
        <pc:chgData name="François DUCOBU" userId="afc45963-0550-4e69-95e4-c2b2b9e99fb4" providerId="ADAL" clId="{F22259D0-BD34-405C-B092-2AD43C14F011}" dt="2019-09-15T17:23:04.999" v="1106" actId="113"/>
        <pc:sldMkLst>
          <pc:docMk/>
          <pc:sldMk cId="4019954797" sldId="349"/>
        </pc:sldMkLst>
      </pc:sldChg>
      <pc:sldChg chg="modSp">
        <pc:chgData name="François DUCOBU" userId="afc45963-0550-4e69-95e4-c2b2b9e99fb4" providerId="ADAL" clId="{F22259D0-BD34-405C-B092-2AD43C14F011}" dt="2019-09-15T17:23:19.363" v="1111" actId="113"/>
        <pc:sldMkLst>
          <pc:docMk/>
          <pc:sldMk cId="3498626657" sldId="350"/>
        </pc:sldMkLst>
      </pc:sldChg>
      <pc:sldChg chg="modSp">
        <pc:chgData name="François DUCOBU" userId="afc45963-0550-4e69-95e4-c2b2b9e99fb4" providerId="ADAL" clId="{F22259D0-BD34-405C-B092-2AD43C14F011}" dt="2019-09-15T17:20:32.410" v="1072" actId="20577"/>
        <pc:sldMkLst>
          <pc:docMk/>
          <pc:sldMk cId="2802071394" sldId="370"/>
        </pc:sldMkLst>
      </pc:sldChg>
      <pc:sldChg chg="addSp delSp modSp delAnim modAnim">
        <pc:chgData name="François DUCOBU" userId="afc45963-0550-4e69-95e4-c2b2b9e99fb4" providerId="ADAL" clId="{F22259D0-BD34-405C-B092-2AD43C14F011}" dt="2019-09-15T21:37:55.233" v="1292"/>
        <pc:sldMkLst>
          <pc:docMk/>
          <pc:sldMk cId="3934887322" sldId="382"/>
        </pc:sldMkLst>
      </pc:sldChg>
      <pc:sldChg chg="delSp modSp add">
        <pc:chgData name="François DUCOBU" userId="afc45963-0550-4e69-95e4-c2b2b9e99fb4" providerId="ADAL" clId="{F22259D0-BD34-405C-B092-2AD43C14F011}" dt="2019-09-15T17:07:36.102" v="589" actId="20577"/>
        <pc:sldMkLst>
          <pc:docMk/>
          <pc:sldMk cId="49894362" sldId="383"/>
        </pc:sldMkLst>
      </pc:sldChg>
      <pc:sldChg chg="add del">
        <pc:chgData name="François DUCOBU" userId="afc45963-0550-4e69-95e4-c2b2b9e99fb4" providerId="ADAL" clId="{F22259D0-BD34-405C-B092-2AD43C14F011}" dt="2019-09-15T16:59:35.877" v="93"/>
        <pc:sldMkLst>
          <pc:docMk/>
          <pc:sldMk cId="1538676780" sldId="384"/>
        </pc:sldMkLst>
      </pc:sldChg>
      <pc:sldChg chg="addSp delSp modSp add delAnim modAnim">
        <pc:chgData name="François DUCOBU" userId="afc45963-0550-4e69-95e4-c2b2b9e99fb4" providerId="ADAL" clId="{F22259D0-BD34-405C-B092-2AD43C14F011}" dt="2019-09-15T19:11:24.875" v="1239" actId="255"/>
        <pc:sldMkLst>
          <pc:docMk/>
          <pc:sldMk cId="2395709863" sldId="384"/>
        </pc:sldMkLst>
      </pc:sldChg>
      <pc:sldChg chg="addSp delSp modSp add modAnim">
        <pc:chgData name="François DUCOBU" userId="afc45963-0550-4e69-95e4-c2b2b9e99fb4" providerId="ADAL" clId="{F22259D0-BD34-405C-B092-2AD43C14F011}" dt="2019-09-15T19:11:43.215" v="1240" actId="255"/>
        <pc:sldMkLst>
          <pc:docMk/>
          <pc:sldMk cId="3398998847" sldId="385"/>
        </pc:sldMkLst>
      </pc:sldChg>
      <pc:sldChg chg="addSp delSp modSp add modAnim modNotesTx">
        <pc:chgData name="François DUCOBU" userId="afc45963-0550-4e69-95e4-c2b2b9e99fb4" providerId="ADAL" clId="{F22259D0-BD34-405C-B092-2AD43C14F011}" dt="2019-09-15T19:11:52.016" v="1241" actId="255"/>
        <pc:sldMkLst>
          <pc:docMk/>
          <pc:sldMk cId="2135994810" sldId="386"/>
        </pc:sldMkLst>
      </pc:sldChg>
      <pc:sldMasterChg chg="modSldLayout">
        <pc:chgData name="François DUCOBU" userId="afc45963-0550-4e69-95e4-c2b2b9e99fb4" providerId="ADAL" clId="{F22259D0-BD34-405C-B092-2AD43C14F011}" dt="2019-09-15T16:56:58.023" v="48" actId="20577"/>
        <pc:sldMasterMkLst>
          <pc:docMk/>
          <pc:sldMasterMk cId="773359457" sldId="2147483683"/>
        </pc:sldMasterMkLst>
        <pc:sldLayoutChg chg="delSp modSp">
          <pc:chgData name="François DUCOBU" userId="afc45963-0550-4e69-95e4-c2b2b9e99fb4" providerId="ADAL" clId="{F22259D0-BD34-405C-B092-2AD43C14F011}" dt="2019-09-15T16:56:58.023" v="48" actId="20577"/>
          <pc:sldLayoutMkLst>
            <pc:docMk/>
            <pc:sldMasterMk cId="773359457" sldId="2147483683"/>
            <pc:sldLayoutMk cId="2151493819" sldId="2147483684"/>
          </pc:sldLayoutMkLst>
        </pc:sldLayoutChg>
      </pc:sldMasterChg>
    </pc:docChg>
  </pc:docChgLst>
  <pc:docChgLst>
    <pc:chgData name="François DUCOBU" userId="afc45963-0550-4e69-95e4-c2b2b9e99fb4" providerId="ADAL" clId="{9EA4EB06-4AF5-4C67-B676-34F3B7CBC202}"/>
    <pc:docChg chg="modSld">
      <pc:chgData name="François DUCOBU" userId="afc45963-0550-4e69-95e4-c2b2b9e99fb4" providerId="ADAL" clId="{9EA4EB06-4AF5-4C67-B676-34F3B7CBC202}" dt="2023-09-01T07:24:30.635" v="3" actId="20577"/>
      <pc:docMkLst>
        <pc:docMk/>
      </pc:docMkLst>
    </pc:docChg>
  </pc:docChgLst>
  <pc:docChgLst>
    <pc:chgData name="François" userId="afc45963-0550-4e69-95e4-c2b2b9e99fb4" providerId="ADAL" clId="{C24BA326-7054-4C98-93E5-C74F45A18615}"/>
    <pc:docChg chg="custSel delSld modSld modSection">
      <pc:chgData name="François" userId="afc45963-0550-4e69-95e4-c2b2b9e99fb4" providerId="ADAL" clId="{C24BA326-7054-4C98-93E5-C74F45A18615}" dt="2020-08-31T10:36:32.014" v="518" actId="20577"/>
      <pc:docMkLst>
        <pc:docMk/>
      </pc:docMkLst>
      <pc:sldChg chg="modSp mod">
        <pc:chgData name="François" userId="afc45963-0550-4e69-95e4-c2b2b9e99fb4" providerId="ADAL" clId="{C24BA326-7054-4C98-93E5-C74F45A18615}" dt="2020-08-31T09:51:21.162" v="5" actId="20577"/>
        <pc:sldMkLst>
          <pc:docMk/>
          <pc:sldMk cId="2670225586" sldId="257"/>
        </pc:sldMkLst>
      </pc:sldChg>
      <pc:sldChg chg="modSp mod">
        <pc:chgData name="François" userId="afc45963-0550-4e69-95e4-c2b2b9e99fb4" providerId="ADAL" clId="{C24BA326-7054-4C98-93E5-C74F45A18615}" dt="2020-08-31T09:51:56.223" v="59" actId="20577"/>
        <pc:sldMkLst>
          <pc:docMk/>
          <pc:sldMk cId="189470814" sldId="259"/>
        </pc:sldMkLst>
      </pc:sldChg>
      <pc:sldChg chg="modSp mod">
        <pc:chgData name="François" userId="afc45963-0550-4e69-95e4-c2b2b9e99fb4" providerId="ADAL" clId="{C24BA326-7054-4C98-93E5-C74F45A18615}" dt="2020-08-31T10:25:45.957" v="213" actId="20577"/>
        <pc:sldMkLst>
          <pc:docMk/>
          <pc:sldMk cId="3886971765" sldId="262"/>
        </pc:sldMkLst>
      </pc:sldChg>
      <pc:sldChg chg="modSp mod">
        <pc:chgData name="François" userId="afc45963-0550-4e69-95e4-c2b2b9e99fb4" providerId="ADAL" clId="{C24BA326-7054-4C98-93E5-C74F45A18615}" dt="2020-08-31T10:29:54.809" v="389" actId="20577"/>
        <pc:sldMkLst>
          <pc:docMk/>
          <pc:sldMk cId="3661421816" sldId="266"/>
        </pc:sldMkLst>
      </pc:sldChg>
      <pc:sldChg chg="del">
        <pc:chgData name="François" userId="afc45963-0550-4e69-95e4-c2b2b9e99fb4" providerId="ADAL" clId="{C24BA326-7054-4C98-93E5-C74F45A18615}" dt="2020-08-31T10:30:34.691" v="390" actId="47"/>
        <pc:sldMkLst>
          <pc:docMk/>
          <pc:sldMk cId="1491729211" sldId="267"/>
        </pc:sldMkLst>
      </pc:sldChg>
      <pc:sldChg chg="modSp mod">
        <pc:chgData name="François" userId="afc45963-0550-4e69-95e4-c2b2b9e99fb4" providerId="ADAL" clId="{C24BA326-7054-4C98-93E5-C74F45A18615}" dt="2020-08-31T10:35:50.470" v="509" actId="20577"/>
        <pc:sldMkLst>
          <pc:docMk/>
          <pc:sldMk cId="134699484" sldId="268"/>
        </pc:sldMkLst>
      </pc:sldChg>
      <pc:sldChg chg="modSp mod">
        <pc:chgData name="François" userId="afc45963-0550-4e69-95e4-c2b2b9e99fb4" providerId="ADAL" clId="{C24BA326-7054-4C98-93E5-C74F45A18615}" dt="2020-08-31T10:36:32.014" v="518" actId="20577"/>
        <pc:sldMkLst>
          <pc:docMk/>
          <pc:sldMk cId="2613668017" sldId="269"/>
        </pc:sldMkLst>
      </pc:sldChg>
      <pc:sldChg chg="modSp mod">
        <pc:chgData name="François" userId="afc45963-0550-4e69-95e4-c2b2b9e99fb4" providerId="ADAL" clId="{C24BA326-7054-4C98-93E5-C74F45A18615}" dt="2020-08-31T09:55:25.314" v="181" actId="20577"/>
        <pc:sldMkLst>
          <pc:docMk/>
          <pc:sldMk cId="49894362" sldId="383"/>
        </pc:sldMkLst>
      </pc:sldChg>
    </pc:docChg>
  </pc:docChgLst>
  <pc:docChgLst>
    <pc:chgData name="François DUCOBU" userId="afc45963-0550-4e69-95e4-c2b2b9e99fb4" providerId="ADAL" clId="{DB660636-0BE8-4F1A-A5B9-69D9586C3573}"/>
    <pc:docChg chg="undo custSel addSld delSld modSld sldOrd modMainMaster">
      <pc:chgData name="François DUCOBU" userId="afc45963-0550-4e69-95e4-c2b2b9e99fb4" providerId="ADAL" clId="{DB660636-0BE8-4F1A-A5B9-69D9586C3573}" dt="2025-04-18T08:57:59.656" v="1026" actId="47"/>
      <pc:docMkLst>
        <pc:docMk/>
      </pc:docMkLst>
      <pc:sldChg chg="del">
        <pc:chgData name="François DUCOBU" userId="afc45963-0550-4e69-95e4-c2b2b9e99fb4" providerId="ADAL" clId="{DB660636-0BE8-4F1A-A5B9-69D9586C3573}" dt="2025-04-17T19:25:09.416" v="1019" actId="47"/>
        <pc:sldMkLst>
          <pc:docMk/>
          <pc:sldMk cId="240642847" sldId="257"/>
        </pc:sldMkLst>
      </pc:sldChg>
      <pc:sldChg chg="modSp mod">
        <pc:chgData name="François DUCOBU" userId="afc45963-0550-4e69-95e4-c2b2b9e99fb4" providerId="ADAL" clId="{DB660636-0BE8-4F1A-A5B9-69D9586C3573}" dt="2025-04-17T19:21:39.168" v="1018" actId="20577"/>
        <pc:sldMkLst>
          <pc:docMk/>
          <pc:sldMk cId="2666819417" sldId="258"/>
        </pc:sldMkLst>
        <pc:spChg chg="mod">
          <ac:chgData name="François DUCOBU" userId="afc45963-0550-4e69-95e4-c2b2b9e99fb4" providerId="ADAL" clId="{DB660636-0BE8-4F1A-A5B9-69D9586C3573}" dt="2025-04-17T19:21:39.168" v="1018" actId="20577"/>
          <ac:spMkLst>
            <pc:docMk/>
            <pc:sldMk cId="2666819417" sldId="258"/>
            <ac:spMk id="5" creationId="{7F441AB4-828C-6BEE-D0AC-AA6EA8602CF4}"/>
          </ac:spMkLst>
        </pc:spChg>
      </pc:sldChg>
      <pc:sldChg chg="del">
        <pc:chgData name="François DUCOBU" userId="afc45963-0550-4e69-95e4-c2b2b9e99fb4" providerId="ADAL" clId="{DB660636-0BE8-4F1A-A5B9-69D9586C3573}" dt="2025-04-18T08:57:59.656" v="1026" actId="47"/>
        <pc:sldMkLst>
          <pc:docMk/>
          <pc:sldMk cId="1781782285" sldId="259"/>
        </pc:sldMkLst>
      </pc:sldChg>
      <pc:sldChg chg="new">
        <pc:chgData name="François DUCOBU" userId="afc45963-0550-4e69-95e4-c2b2b9e99fb4" providerId="ADAL" clId="{DB660636-0BE8-4F1A-A5B9-69D9586C3573}" dt="2025-04-17T15:54:31.509" v="283" actId="680"/>
        <pc:sldMkLst>
          <pc:docMk/>
          <pc:sldMk cId="2927488109" sldId="260"/>
        </pc:sldMkLst>
      </pc:sldChg>
      <pc:sldChg chg="new ord">
        <pc:chgData name="François DUCOBU" userId="afc45963-0550-4e69-95e4-c2b2b9e99fb4" providerId="ADAL" clId="{DB660636-0BE8-4F1A-A5B9-69D9586C3573}" dt="2025-04-17T19:25:17.419" v="1022"/>
        <pc:sldMkLst>
          <pc:docMk/>
          <pc:sldMk cId="1164979900" sldId="261"/>
        </pc:sldMkLst>
      </pc:sldChg>
      <pc:sldChg chg="new">
        <pc:chgData name="François DUCOBU" userId="afc45963-0550-4e69-95e4-c2b2b9e99fb4" providerId="ADAL" clId="{DB660636-0BE8-4F1A-A5B9-69D9586C3573}" dt="2025-04-18T08:57:55.703" v="1025" actId="680"/>
        <pc:sldMkLst>
          <pc:docMk/>
          <pc:sldMk cId="3036671232" sldId="262"/>
        </pc:sldMkLst>
      </pc:sldChg>
      <pc:sldMasterChg chg="addSp modSp mod modSldLayout">
        <pc:chgData name="François DUCOBU" userId="afc45963-0550-4e69-95e4-c2b2b9e99fb4" providerId="ADAL" clId="{DB660636-0BE8-4F1A-A5B9-69D9586C3573}" dt="2025-04-17T19:25:34.655" v="1024" actId="20577"/>
        <pc:sldMasterMkLst>
          <pc:docMk/>
          <pc:sldMasterMk cId="773359457" sldId="2147483683"/>
        </pc:sldMasterMkLst>
        <pc:spChg chg="add mod ord">
          <ac:chgData name="François DUCOBU" userId="afc45963-0550-4e69-95e4-c2b2b9e99fb4" providerId="ADAL" clId="{DB660636-0BE8-4F1A-A5B9-69D9586C3573}" dt="2025-04-17T16:07:38.832" v="1016" actId="207"/>
          <ac:spMkLst>
            <pc:docMk/>
            <pc:sldMasterMk cId="773359457" sldId="2147483683"/>
            <ac:spMk id="10" creationId="{6933BFE3-F6DA-FBCD-567B-ACF4D0C47E4A}"/>
          </ac:spMkLst>
        </pc:spChg>
        <pc:sldLayoutChg chg="addSp delSp modSp mod">
          <pc:chgData name="François DUCOBU" userId="afc45963-0550-4e69-95e4-c2b2b9e99fb4" providerId="ADAL" clId="{DB660636-0BE8-4F1A-A5B9-69D9586C3573}" dt="2025-04-17T19:25:34.655" v="1024" actId="20577"/>
          <pc:sldLayoutMkLst>
            <pc:docMk/>
            <pc:sldMasterMk cId="773359457" sldId="2147483683"/>
            <pc:sldLayoutMk cId="2151493819" sldId="2147483684"/>
          </pc:sldLayoutMkLst>
          <pc:spChg chg="mod">
            <ac:chgData name="François DUCOBU" userId="afc45963-0550-4e69-95e4-c2b2b9e99fb4" providerId="ADAL" clId="{DB660636-0BE8-4F1A-A5B9-69D9586C3573}" dt="2025-04-17T15:33:49.062" v="62" actId="1036"/>
            <ac:spMkLst>
              <pc:docMk/>
              <pc:sldMasterMk cId="773359457" sldId="2147483683"/>
              <pc:sldLayoutMk cId="2151493819" sldId="2147483684"/>
              <ac:spMk id="2" creationId="{00000000-0000-0000-0000-000000000000}"/>
            </ac:spMkLst>
          </pc:spChg>
          <pc:spChg chg="mod">
            <ac:chgData name="François DUCOBU" userId="afc45963-0550-4e69-95e4-c2b2b9e99fb4" providerId="ADAL" clId="{DB660636-0BE8-4F1A-A5B9-69D9586C3573}" dt="2025-04-17T15:38:07.743" v="175" actId="20577"/>
            <ac:spMkLst>
              <pc:docMk/>
              <pc:sldMasterMk cId="773359457" sldId="2147483683"/>
              <pc:sldLayoutMk cId="2151493819" sldId="2147483684"/>
              <ac:spMk id="3" creationId="{00000000-0000-0000-0000-000000000000}"/>
            </ac:spMkLst>
          </pc:spChg>
          <pc:spChg chg="add del mod">
            <ac:chgData name="François DUCOBU" userId="afc45963-0550-4e69-95e4-c2b2b9e99fb4" providerId="ADAL" clId="{DB660636-0BE8-4F1A-A5B9-69D9586C3573}" dt="2025-04-17T15:38:18.499" v="176" actId="478"/>
            <ac:spMkLst>
              <pc:docMk/>
              <pc:sldMasterMk cId="773359457" sldId="2147483683"/>
              <pc:sldLayoutMk cId="2151493819" sldId="2147483684"/>
              <ac:spMk id="4" creationId="{4898EA90-C769-DC7B-EAF3-339A5B3A7C1C}"/>
            </ac:spMkLst>
          </pc:spChg>
          <pc:spChg chg="add del mod">
            <ac:chgData name="François DUCOBU" userId="afc45963-0550-4e69-95e4-c2b2b9e99fb4" providerId="ADAL" clId="{DB660636-0BE8-4F1A-A5B9-69D9586C3573}" dt="2025-04-17T15:39:02.941" v="186" actId="478"/>
            <ac:spMkLst>
              <pc:docMk/>
              <pc:sldMasterMk cId="773359457" sldId="2147483683"/>
              <pc:sldLayoutMk cId="2151493819" sldId="2147483684"/>
              <ac:spMk id="5" creationId="{6CF58785-1B19-9043-ED39-64D3DD958C4F}"/>
            </ac:spMkLst>
          </pc:spChg>
          <pc:spChg chg="mod">
            <ac:chgData name="François DUCOBU" userId="afc45963-0550-4e69-95e4-c2b2b9e99fb4" providerId="ADAL" clId="{DB660636-0BE8-4F1A-A5B9-69D9586C3573}" dt="2025-04-17T15:32:05.679" v="38" actId="1076"/>
            <ac:spMkLst>
              <pc:docMk/>
              <pc:sldMasterMk cId="773359457" sldId="2147483683"/>
              <pc:sldLayoutMk cId="2151493819" sldId="2147483684"/>
              <ac:spMk id="7" creationId="{DFEBDBCA-BC7C-4D82-DD61-620D9B4BF45A}"/>
            </ac:spMkLst>
          </pc:spChg>
          <pc:spChg chg="mod">
            <ac:chgData name="François DUCOBU" userId="afc45963-0550-4e69-95e4-c2b2b9e99fb4" providerId="ADAL" clId="{DB660636-0BE8-4F1A-A5B9-69D9586C3573}" dt="2025-04-17T15:31:53.870" v="37" actId="14100"/>
            <ac:spMkLst>
              <pc:docMk/>
              <pc:sldMasterMk cId="773359457" sldId="2147483683"/>
              <pc:sldLayoutMk cId="2151493819" sldId="2147483684"/>
              <ac:spMk id="8" creationId="{24BF0341-CD9B-AFBE-1999-3623595002E1}"/>
            </ac:spMkLst>
          </pc:spChg>
          <pc:spChg chg="add del">
            <ac:chgData name="François DUCOBU" userId="afc45963-0550-4e69-95e4-c2b2b9e99fb4" providerId="ADAL" clId="{DB660636-0BE8-4F1A-A5B9-69D9586C3573}" dt="2025-04-17T15:39:13.939" v="187" actId="11529"/>
            <ac:spMkLst>
              <pc:docMk/>
              <pc:sldMasterMk cId="773359457" sldId="2147483683"/>
              <pc:sldLayoutMk cId="2151493819" sldId="2147483684"/>
              <ac:spMk id="9" creationId="{6745DA7E-CE10-1AF0-896F-E21D0E905830}"/>
            </ac:spMkLst>
          </pc:spChg>
          <pc:spChg chg="add mod">
            <ac:chgData name="François DUCOBU" userId="afc45963-0550-4e69-95e4-c2b2b9e99fb4" providerId="ADAL" clId="{DB660636-0BE8-4F1A-A5B9-69D9586C3573}" dt="2025-04-17T19:25:34.655" v="1024" actId="20577"/>
            <ac:spMkLst>
              <pc:docMk/>
              <pc:sldMasterMk cId="773359457" sldId="2147483683"/>
              <pc:sldLayoutMk cId="2151493819" sldId="2147483684"/>
              <ac:spMk id="10" creationId="{795B3F98-EF49-073F-377F-9E581FA3F1FD}"/>
            </ac:spMkLst>
          </pc:spChg>
        </pc:sldLayoutChg>
        <pc:sldLayoutChg chg="modSp mod">
          <pc:chgData name="François DUCOBU" userId="afc45963-0550-4e69-95e4-c2b2b9e99fb4" providerId="ADAL" clId="{DB660636-0BE8-4F1A-A5B9-69D9586C3573}" dt="2025-04-17T15:30:27.235" v="6" actId="14100"/>
          <pc:sldLayoutMkLst>
            <pc:docMk/>
            <pc:sldMasterMk cId="773359457" sldId="2147483683"/>
            <pc:sldLayoutMk cId="2736731857" sldId="2147483690"/>
          </pc:sldLayoutMkLst>
          <pc:spChg chg="mod">
            <ac:chgData name="François DUCOBU" userId="afc45963-0550-4e69-95e4-c2b2b9e99fb4" providerId="ADAL" clId="{DB660636-0BE8-4F1A-A5B9-69D9586C3573}" dt="2025-04-17T15:30:27.235" v="6" actId="14100"/>
            <ac:spMkLst>
              <pc:docMk/>
              <pc:sldMasterMk cId="773359457" sldId="2147483683"/>
              <pc:sldLayoutMk cId="2736731857" sldId="2147483690"/>
              <ac:spMk id="6" creationId="{E34DEF70-8314-600F-55F8-73B78695F66D}"/>
            </ac:spMkLst>
          </pc:spChg>
        </pc:sldLayoutChg>
        <pc:sldLayoutChg chg="modSp mod">
          <pc:chgData name="François DUCOBU" userId="afc45963-0550-4e69-95e4-c2b2b9e99fb4" providerId="ADAL" clId="{DB660636-0BE8-4F1A-A5B9-69D9586C3573}" dt="2025-04-17T15:57:07.154" v="285" actId="14100"/>
          <pc:sldLayoutMkLst>
            <pc:docMk/>
            <pc:sldMasterMk cId="773359457" sldId="2147483683"/>
            <pc:sldLayoutMk cId="477545755" sldId="2147483691"/>
          </pc:sldLayoutMkLst>
          <pc:spChg chg="mod">
            <ac:chgData name="François DUCOBU" userId="afc45963-0550-4e69-95e4-c2b2b9e99fb4" providerId="ADAL" clId="{DB660636-0BE8-4F1A-A5B9-69D9586C3573}" dt="2025-04-17T15:57:07.154" v="285" actId="14100"/>
            <ac:spMkLst>
              <pc:docMk/>
              <pc:sldMasterMk cId="773359457" sldId="2147483683"/>
              <pc:sldLayoutMk cId="477545755" sldId="2147483691"/>
              <ac:spMk id="8" creationId="{E0CFB0B5-14DC-8D18-FC68-96F0C6958358}"/>
            </ac:spMkLst>
          </pc:spChg>
        </pc:sldLayoutChg>
        <pc:sldLayoutChg chg="addSp delSp modSp mod">
          <pc:chgData name="François DUCOBU" userId="afc45963-0550-4e69-95e4-c2b2b9e99fb4" providerId="ADAL" clId="{DB660636-0BE8-4F1A-A5B9-69D9586C3573}" dt="2025-04-17T15:51:28.247" v="274"/>
          <pc:sldLayoutMkLst>
            <pc:docMk/>
            <pc:sldMasterMk cId="773359457" sldId="2147483683"/>
            <pc:sldLayoutMk cId="1010377947" sldId="2147483692"/>
          </pc:sldLayoutMkLst>
          <pc:spChg chg="mod">
            <ac:chgData name="François DUCOBU" userId="afc45963-0550-4e69-95e4-c2b2b9e99fb4" providerId="ADAL" clId="{DB660636-0BE8-4F1A-A5B9-69D9586C3573}" dt="2025-04-17T15:46:23.852" v="271" actId="6549"/>
            <ac:spMkLst>
              <pc:docMk/>
              <pc:sldMasterMk cId="773359457" sldId="2147483683"/>
              <pc:sldLayoutMk cId="1010377947" sldId="2147483692"/>
              <ac:spMk id="5" creationId="{D0CECE02-61A8-6ED7-A4C1-B4C9569E69E6}"/>
            </ac:spMkLst>
          </pc:spChg>
          <pc:spChg chg="mod">
            <ac:chgData name="François DUCOBU" userId="afc45963-0550-4e69-95e4-c2b2b9e99fb4" providerId="ADAL" clId="{DB660636-0BE8-4F1A-A5B9-69D9586C3573}" dt="2025-04-17T15:51:28.247" v="274"/>
            <ac:spMkLst>
              <pc:docMk/>
              <pc:sldMasterMk cId="773359457" sldId="2147483683"/>
              <pc:sldLayoutMk cId="1010377947" sldId="2147483692"/>
              <ac:spMk id="6" creationId="{95D27280-784B-BD80-C431-999BB2ED7B84}"/>
            </ac:spMkLst>
          </pc:spChg>
          <pc:spChg chg="mod">
            <ac:chgData name="François DUCOBU" userId="afc45963-0550-4e69-95e4-c2b2b9e99fb4" providerId="ADAL" clId="{DB660636-0BE8-4F1A-A5B9-69D9586C3573}" dt="2025-04-17T15:51:28.247" v="274"/>
            <ac:spMkLst>
              <pc:docMk/>
              <pc:sldMasterMk cId="773359457" sldId="2147483683"/>
              <pc:sldLayoutMk cId="1010377947" sldId="2147483692"/>
              <ac:spMk id="7" creationId="{DFD485D7-7A6F-5FDB-89CE-8168A8F1FC16}"/>
            </ac:spMkLst>
          </pc:spChg>
          <pc:spChg chg="del mod">
            <ac:chgData name="François DUCOBU" userId="afc45963-0550-4e69-95e4-c2b2b9e99fb4" providerId="ADAL" clId="{DB660636-0BE8-4F1A-A5B9-69D9586C3573}" dt="2025-04-17T15:51:16.061" v="273" actId="478"/>
            <ac:spMkLst>
              <pc:docMk/>
              <pc:sldMasterMk cId="773359457" sldId="2147483683"/>
              <pc:sldLayoutMk cId="1010377947" sldId="2147483692"/>
              <ac:spMk id="8" creationId="{E0CFB0B5-14DC-8D18-FC68-96F0C6958358}"/>
            </ac:spMkLst>
          </pc:spChg>
          <pc:spChg chg="mod">
            <ac:chgData name="François DUCOBU" userId="afc45963-0550-4e69-95e4-c2b2b9e99fb4" providerId="ADAL" clId="{DB660636-0BE8-4F1A-A5B9-69D9586C3573}" dt="2025-04-17T15:51:28.247" v="274"/>
            <ac:spMkLst>
              <pc:docMk/>
              <pc:sldMasterMk cId="773359457" sldId="2147483683"/>
              <pc:sldLayoutMk cId="1010377947" sldId="2147483692"/>
              <ac:spMk id="10" creationId="{85C89C22-A124-BC43-58A3-9DF8FBEC83ED}"/>
            </ac:spMkLst>
          </pc:spChg>
          <pc:spChg chg="mod">
            <ac:chgData name="François DUCOBU" userId="afc45963-0550-4e69-95e4-c2b2b9e99fb4" providerId="ADAL" clId="{DB660636-0BE8-4F1A-A5B9-69D9586C3573}" dt="2025-04-17T15:51:28.247" v="274"/>
            <ac:spMkLst>
              <pc:docMk/>
              <pc:sldMasterMk cId="773359457" sldId="2147483683"/>
              <pc:sldLayoutMk cId="1010377947" sldId="2147483692"/>
              <ac:spMk id="11" creationId="{6B5FBAD6-1BE5-6DDF-0CE8-9A4544774387}"/>
            </ac:spMkLst>
          </pc:spChg>
          <pc:spChg chg="mod">
            <ac:chgData name="François DUCOBU" userId="afc45963-0550-4e69-95e4-c2b2b9e99fb4" providerId="ADAL" clId="{DB660636-0BE8-4F1A-A5B9-69D9586C3573}" dt="2025-04-17T15:51:28.247" v="274"/>
            <ac:spMkLst>
              <pc:docMk/>
              <pc:sldMasterMk cId="773359457" sldId="2147483683"/>
              <pc:sldLayoutMk cId="1010377947" sldId="2147483692"/>
              <ac:spMk id="13" creationId="{C257C24D-344E-6EE7-5D87-1ED1F9F0C417}"/>
            </ac:spMkLst>
          </pc:spChg>
          <pc:spChg chg="mod">
            <ac:chgData name="François DUCOBU" userId="afc45963-0550-4e69-95e4-c2b2b9e99fb4" providerId="ADAL" clId="{DB660636-0BE8-4F1A-A5B9-69D9586C3573}" dt="2025-04-17T15:51:28.247" v="274"/>
            <ac:spMkLst>
              <pc:docMk/>
              <pc:sldMasterMk cId="773359457" sldId="2147483683"/>
              <pc:sldLayoutMk cId="1010377947" sldId="2147483692"/>
              <ac:spMk id="14" creationId="{15185347-6ADF-EA6C-5BA2-69B2C82A94C0}"/>
            </ac:spMkLst>
          </pc:spChg>
          <pc:spChg chg="mod">
            <ac:chgData name="François DUCOBU" userId="afc45963-0550-4e69-95e4-c2b2b9e99fb4" providerId="ADAL" clId="{DB660636-0BE8-4F1A-A5B9-69D9586C3573}" dt="2025-04-17T15:51:28.247" v="274"/>
            <ac:spMkLst>
              <pc:docMk/>
              <pc:sldMasterMk cId="773359457" sldId="2147483683"/>
              <pc:sldLayoutMk cId="1010377947" sldId="2147483692"/>
              <ac:spMk id="16" creationId="{16D461CF-6082-FC67-1E6B-BD919FD0022A}"/>
            </ac:spMkLst>
          </pc:spChg>
          <pc:spChg chg="mod">
            <ac:chgData name="François DUCOBU" userId="afc45963-0550-4e69-95e4-c2b2b9e99fb4" providerId="ADAL" clId="{DB660636-0BE8-4F1A-A5B9-69D9586C3573}" dt="2025-04-17T15:51:28.247" v="274"/>
            <ac:spMkLst>
              <pc:docMk/>
              <pc:sldMasterMk cId="773359457" sldId="2147483683"/>
              <pc:sldLayoutMk cId="1010377947" sldId="2147483692"/>
              <ac:spMk id="17" creationId="{5BE8702F-CE75-0A15-A3A5-90E5559F0904}"/>
            </ac:spMkLst>
          </pc:spChg>
          <pc:grpChg chg="add mod">
            <ac:chgData name="François DUCOBU" userId="afc45963-0550-4e69-95e4-c2b2b9e99fb4" providerId="ADAL" clId="{DB660636-0BE8-4F1A-A5B9-69D9586C3573}" dt="2025-04-17T15:51:28.247" v="274"/>
            <ac:grpSpMkLst>
              <pc:docMk/>
              <pc:sldMasterMk cId="773359457" sldId="2147483683"/>
              <pc:sldLayoutMk cId="1010377947" sldId="2147483692"/>
              <ac:grpSpMk id="2" creationId="{E87AAC96-2E99-D99F-F0B9-1066695FFD4C}"/>
            </ac:grpSpMkLst>
          </pc:grpChg>
          <pc:grpChg chg="add mod">
            <ac:chgData name="François DUCOBU" userId="afc45963-0550-4e69-95e4-c2b2b9e99fb4" providerId="ADAL" clId="{DB660636-0BE8-4F1A-A5B9-69D9586C3573}" dt="2025-04-17T15:51:28.247" v="274"/>
            <ac:grpSpMkLst>
              <pc:docMk/>
              <pc:sldMasterMk cId="773359457" sldId="2147483683"/>
              <pc:sldLayoutMk cId="1010377947" sldId="2147483692"/>
              <ac:grpSpMk id="15" creationId="{67DF49CB-AF2C-14CF-C208-12FDAF06BEF8}"/>
            </ac:grpSpMkLst>
          </pc:grpChg>
        </pc:sldLayoutChg>
      </pc:sldMasterChg>
    </pc:docChg>
  </pc:docChgLst>
  <pc:docChgLst>
    <pc:chgData name="François DUCOBU" userId="afc45963-0550-4e69-95e4-c2b2b9e99fb4" providerId="ADAL" clId="{327BC639-1ED3-4CFD-81C2-4AC858BF8116}"/>
    <pc:docChg chg="delSld modSld modSection">
      <pc:chgData name="François DUCOBU" userId="afc45963-0550-4e69-95e4-c2b2b9e99fb4" providerId="ADAL" clId="{327BC639-1ED3-4CFD-81C2-4AC858BF8116}" dt="2022-09-19T18:52:40.913" v="60" actId="20577"/>
      <pc:docMkLst>
        <pc:docMk/>
      </pc:docMkLst>
      <pc:sldChg chg="del">
        <pc:chgData name="François DUCOBU" userId="afc45963-0550-4e69-95e4-c2b2b9e99fb4" providerId="ADAL" clId="{327BC639-1ED3-4CFD-81C2-4AC858BF8116}" dt="2022-09-19T15:11:55.411" v="0" actId="47"/>
        <pc:sldMkLst>
          <pc:docMk/>
          <pc:sldMk cId="3152845977" sldId="408"/>
        </pc:sldMkLst>
      </pc:sldChg>
      <pc:sldChg chg="del">
        <pc:chgData name="François DUCOBU" userId="afc45963-0550-4e69-95e4-c2b2b9e99fb4" providerId="ADAL" clId="{327BC639-1ED3-4CFD-81C2-4AC858BF8116}" dt="2022-09-19T15:11:57.622" v="1" actId="47"/>
        <pc:sldMkLst>
          <pc:docMk/>
          <pc:sldMk cId="2560938340" sldId="409"/>
        </pc:sldMkLst>
      </pc:sldChg>
      <pc:sldChg chg="modSp mod">
        <pc:chgData name="François DUCOBU" userId="afc45963-0550-4e69-95e4-c2b2b9e99fb4" providerId="ADAL" clId="{327BC639-1ED3-4CFD-81C2-4AC858BF8116}" dt="2022-09-19T15:12:59.867" v="3" actId="20577"/>
        <pc:sldMkLst>
          <pc:docMk/>
          <pc:sldMk cId="1847153490" sldId="410"/>
        </pc:sldMkLst>
      </pc:sldChg>
      <pc:sldChg chg="modNotesTx">
        <pc:chgData name="François DUCOBU" userId="afc45963-0550-4e69-95e4-c2b2b9e99fb4" providerId="ADAL" clId="{327BC639-1ED3-4CFD-81C2-4AC858BF8116}" dt="2022-09-19T18:52:40.913" v="60" actId="20577"/>
        <pc:sldMkLst>
          <pc:docMk/>
          <pc:sldMk cId="1470569977" sldId="432"/>
        </pc:sldMkLst>
      </pc:sldChg>
    </pc:docChg>
  </pc:docChgLst>
  <pc:docChgLst>
    <pc:chgData name="François DUCOBU" userId="afc45963-0550-4e69-95e4-c2b2b9e99fb4" providerId="ADAL" clId="{DFC4997C-BCC2-41C0-AFF2-867DF6AC7F47}"/>
    <pc:docChg chg="undo redo custSel addSld delSld modSld delSection modSection">
      <pc:chgData name="François DUCOBU" userId="afc45963-0550-4e69-95e4-c2b2b9e99fb4" providerId="ADAL" clId="{DFC4997C-BCC2-41C0-AFF2-867DF6AC7F47}" dt="2024-01-22T16:18:40.399" v="306" actId="20577"/>
      <pc:docMkLst>
        <pc:docMk/>
      </pc:docMkLst>
      <pc:sldChg chg="modSp mod">
        <pc:chgData name="François DUCOBU" userId="afc45963-0550-4e69-95e4-c2b2b9e99fb4" providerId="ADAL" clId="{DFC4997C-BCC2-41C0-AFF2-867DF6AC7F47}" dt="2024-01-22T16:17:05.341" v="208" actId="20577"/>
        <pc:sldMkLst>
          <pc:docMk/>
          <pc:sldMk cId="2670225586" sldId="257"/>
        </pc:sldMkLst>
      </pc:sldChg>
      <pc:sldChg chg="del">
        <pc:chgData name="François DUCOBU" userId="afc45963-0550-4e69-95e4-c2b2b9e99fb4" providerId="ADAL" clId="{DFC4997C-BCC2-41C0-AFF2-867DF6AC7F47}" dt="2024-01-22T15:13:20.689" v="184" actId="18676"/>
        <pc:sldMkLst>
          <pc:docMk/>
          <pc:sldMk cId="1351859884" sldId="449"/>
        </pc:sldMkLst>
      </pc:sldChg>
      <pc:sldChg chg="modSp mod modNotesTx">
        <pc:chgData name="François DUCOBU" userId="afc45963-0550-4e69-95e4-c2b2b9e99fb4" providerId="ADAL" clId="{DFC4997C-BCC2-41C0-AFF2-867DF6AC7F47}" dt="2024-01-22T15:03:38.443" v="161"/>
        <pc:sldMkLst>
          <pc:docMk/>
          <pc:sldMk cId="3763249377" sldId="497"/>
        </pc:sldMkLst>
      </pc:sldChg>
      <pc:sldChg chg="del">
        <pc:chgData name="François DUCOBU" userId="afc45963-0550-4e69-95e4-c2b2b9e99fb4" providerId="ADAL" clId="{DFC4997C-BCC2-41C0-AFF2-867DF6AC7F47}" dt="2024-01-22T15:13:20.689" v="184" actId="18676"/>
        <pc:sldMkLst>
          <pc:docMk/>
          <pc:sldMk cId="3431565958" sldId="506"/>
        </pc:sldMkLst>
      </pc:sldChg>
      <pc:sldChg chg="del">
        <pc:chgData name="François DUCOBU" userId="afc45963-0550-4e69-95e4-c2b2b9e99fb4" providerId="ADAL" clId="{DFC4997C-BCC2-41C0-AFF2-867DF6AC7F47}" dt="2024-01-22T14:54:57.377" v="43" actId="47"/>
        <pc:sldMkLst>
          <pc:docMk/>
          <pc:sldMk cId="717306570" sldId="534"/>
        </pc:sldMkLst>
      </pc:sldChg>
      <pc:sldChg chg="del">
        <pc:chgData name="François DUCOBU" userId="afc45963-0550-4e69-95e4-c2b2b9e99fb4" providerId="ADAL" clId="{DFC4997C-BCC2-41C0-AFF2-867DF6AC7F47}" dt="2024-01-22T14:54:57.377" v="43" actId="47"/>
        <pc:sldMkLst>
          <pc:docMk/>
          <pc:sldMk cId="2022279586" sldId="535"/>
        </pc:sldMkLst>
      </pc:sldChg>
      <pc:sldChg chg="del">
        <pc:chgData name="François DUCOBU" userId="afc45963-0550-4e69-95e4-c2b2b9e99fb4" providerId="ADAL" clId="{DFC4997C-BCC2-41C0-AFF2-867DF6AC7F47}" dt="2024-01-22T14:54:57.377" v="43" actId="47"/>
        <pc:sldMkLst>
          <pc:docMk/>
          <pc:sldMk cId="290046270" sldId="536"/>
        </pc:sldMkLst>
      </pc:sldChg>
      <pc:sldChg chg="del">
        <pc:chgData name="François DUCOBU" userId="afc45963-0550-4e69-95e4-c2b2b9e99fb4" providerId="ADAL" clId="{DFC4997C-BCC2-41C0-AFF2-867DF6AC7F47}" dt="2024-01-22T15:13:20.689" v="184" actId="18676"/>
        <pc:sldMkLst>
          <pc:docMk/>
          <pc:sldMk cId="219637801" sldId="537"/>
        </pc:sldMkLst>
      </pc:sldChg>
      <pc:sldChg chg="del">
        <pc:chgData name="François DUCOBU" userId="afc45963-0550-4e69-95e4-c2b2b9e99fb4" providerId="ADAL" clId="{DFC4997C-BCC2-41C0-AFF2-867DF6AC7F47}" dt="2024-01-22T15:13:20.689" v="184" actId="18676"/>
        <pc:sldMkLst>
          <pc:docMk/>
          <pc:sldMk cId="1335961905" sldId="540"/>
        </pc:sldMkLst>
      </pc:sldChg>
      <pc:sldChg chg="del">
        <pc:chgData name="François DUCOBU" userId="afc45963-0550-4e69-95e4-c2b2b9e99fb4" providerId="ADAL" clId="{DFC4997C-BCC2-41C0-AFF2-867DF6AC7F47}" dt="2024-01-22T15:13:20.689" v="184" actId="18676"/>
        <pc:sldMkLst>
          <pc:docMk/>
          <pc:sldMk cId="3104080173" sldId="541"/>
        </pc:sldMkLst>
      </pc:sldChg>
      <pc:sldChg chg="del">
        <pc:chgData name="François DUCOBU" userId="afc45963-0550-4e69-95e4-c2b2b9e99fb4" providerId="ADAL" clId="{DFC4997C-BCC2-41C0-AFF2-867DF6AC7F47}" dt="2024-01-22T15:13:20.689" v="184" actId="18676"/>
        <pc:sldMkLst>
          <pc:docMk/>
          <pc:sldMk cId="4190899832" sldId="542"/>
        </pc:sldMkLst>
      </pc:sldChg>
      <pc:sldChg chg="del">
        <pc:chgData name="François DUCOBU" userId="afc45963-0550-4e69-95e4-c2b2b9e99fb4" providerId="ADAL" clId="{DFC4997C-BCC2-41C0-AFF2-867DF6AC7F47}" dt="2024-01-22T15:13:20.689" v="184" actId="18676"/>
        <pc:sldMkLst>
          <pc:docMk/>
          <pc:sldMk cId="320275990" sldId="543"/>
        </pc:sldMkLst>
      </pc:sldChg>
      <pc:sldChg chg="del">
        <pc:chgData name="François DUCOBU" userId="afc45963-0550-4e69-95e4-c2b2b9e99fb4" providerId="ADAL" clId="{DFC4997C-BCC2-41C0-AFF2-867DF6AC7F47}" dt="2024-01-22T15:13:20.689" v="184" actId="18676"/>
        <pc:sldMkLst>
          <pc:docMk/>
          <pc:sldMk cId="1985237204" sldId="544"/>
        </pc:sldMkLst>
      </pc:sldChg>
      <pc:sldChg chg="del">
        <pc:chgData name="François DUCOBU" userId="afc45963-0550-4e69-95e4-c2b2b9e99fb4" providerId="ADAL" clId="{DFC4997C-BCC2-41C0-AFF2-867DF6AC7F47}" dt="2024-01-22T15:13:20.689" v="184" actId="18676"/>
        <pc:sldMkLst>
          <pc:docMk/>
          <pc:sldMk cId="1651680077" sldId="545"/>
        </pc:sldMkLst>
      </pc:sldChg>
      <pc:sldChg chg="del">
        <pc:chgData name="François DUCOBU" userId="afc45963-0550-4e69-95e4-c2b2b9e99fb4" providerId="ADAL" clId="{DFC4997C-BCC2-41C0-AFF2-867DF6AC7F47}" dt="2024-01-22T15:13:20.689" v="184" actId="18676"/>
        <pc:sldMkLst>
          <pc:docMk/>
          <pc:sldMk cId="750349608" sldId="546"/>
        </pc:sldMkLst>
      </pc:sldChg>
      <pc:sldChg chg="del">
        <pc:chgData name="François DUCOBU" userId="afc45963-0550-4e69-95e4-c2b2b9e99fb4" providerId="ADAL" clId="{DFC4997C-BCC2-41C0-AFF2-867DF6AC7F47}" dt="2024-01-22T15:13:20.689" v="184" actId="18676"/>
        <pc:sldMkLst>
          <pc:docMk/>
          <pc:sldMk cId="3491121867" sldId="547"/>
        </pc:sldMkLst>
      </pc:sldChg>
      <pc:sldChg chg="del">
        <pc:chgData name="François DUCOBU" userId="afc45963-0550-4e69-95e4-c2b2b9e99fb4" providerId="ADAL" clId="{DFC4997C-BCC2-41C0-AFF2-867DF6AC7F47}" dt="2024-01-22T15:13:20.689" v="184" actId="18676"/>
        <pc:sldMkLst>
          <pc:docMk/>
          <pc:sldMk cId="41281568" sldId="548"/>
        </pc:sldMkLst>
      </pc:sldChg>
      <pc:sldChg chg="del">
        <pc:chgData name="François DUCOBU" userId="afc45963-0550-4e69-95e4-c2b2b9e99fb4" providerId="ADAL" clId="{DFC4997C-BCC2-41C0-AFF2-867DF6AC7F47}" dt="2024-01-22T15:13:20.689" v="184" actId="18676"/>
        <pc:sldMkLst>
          <pc:docMk/>
          <pc:sldMk cId="349806481" sldId="549"/>
        </pc:sldMkLst>
      </pc:sldChg>
      <pc:sldChg chg="del">
        <pc:chgData name="François DUCOBU" userId="afc45963-0550-4e69-95e4-c2b2b9e99fb4" providerId="ADAL" clId="{DFC4997C-BCC2-41C0-AFF2-867DF6AC7F47}" dt="2024-01-22T15:13:20.689" v="184" actId="18676"/>
        <pc:sldMkLst>
          <pc:docMk/>
          <pc:sldMk cId="3745552607" sldId="550"/>
        </pc:sldMkLst>
      </pc:sldChg>
      <pc:sldChg chg="del">
        <pc:chgData name="François DUCOBU" userId="afc45963-0550-4e69-95e4-c2b2b9e99fb4" providerId="ADAL" clId="{DFC4997C-BCC2-41C0-AFF2-867DF6AC7F47}" dt="2024-01-22T15:13:20.689" v="184" actId="18676"/>
        <pc:sldMkLst>
          <pc:docMk/>
          <pc:sldMk cId="1928409952" sldId="551"/>
        </pc:sldMkLst>
      </pc:sldChg>
      <pc:sldChg chg="del">
        <pc:chgData name="François DUCOBU" userId="afc45963-0550-4e69-95e4-c2b2b9e99fb4" providerId="ADAL" clId="{DFC4997C-BCC2-41C0-AFF2-867DF6AC7F47}" dt="2024-01-22T15:13:20.689" v="184" actId="18676"/>
        <pc:sldMkLst>
          <pc:docMk/>
          <pc:sldMk cId="146515141" sldId="552"/>
        </pc:sldMkLst>
      </pc:sldChg>
      <pc:sldChg chg="del">
        <pc:chgData name="François DUCOBU" userId="afc45963-0550-4e69-95e4-c2b2b9e99fb4" providerId="ADAL" clId="{DFC4997C-BCC2-41C0-AFF2-867DF6AC7F47}" dt="2024-01-22T15:13:20.689" v="184" actId="18676"/>
        <pc:sldMkLst>
          <pc:docMk/>
          <pc:sldMk cId="2648537524" sldId="553"/>
        </pc:sldMkLst>
      </pc:sldChg>
      <pc:sldChg chg="del">
        <pc:chgData name="François DUCOBU" userId="afc45963-0550-4e69-95e4-c2b2b9e99fb4" providerId="ADAL" clId="{DFC4997C-BCC2-41C0-AFF2-867DF6AC7F47}" dt="2024-01-22T15:13:20.689" v="184" actId="18676"/>
        <pc:sldMkLst>
          <pc:docMk/>
          <pc:sldMk cId="1604259453" sldId="554"/>
        </pc:sldMkLst>
      </pc:sldChg>
      <pc:sldChg chg="del">
        <pc:chgData name="François DUCOBU" userId="afc45963-0550-4e69-95e4-c2b2b9e99fb4" providerId="ADAL" clId="{DFC4997C-BCC2-41C0-AFF2-867DF6AC7F47}" dt="2024-01-22T15:13:20.689" v="184" actId="18676"/>
        <pc:sldMkLst>
          <pc:docMk/>
          <pc:sldMk cId="3489209643" sldId="555"/>
        </pc:sldMkLst>
      </pc:sldChg>
      <pc:sldChg chg="del">
        <pc:chgData name="François DUCOBU" userId="afc45963-0550-4e69-95e4-c2b2b9e99fb4" providerId="ADAL" clId="{DFC4997C-BCC2-41C0-AFF2-867DF6AC7F47}" dt="2024-01-22T15:13:20.689" v="184" actId="18676"/>
        <pc:sldMkLst>
          <pc:docMk/>
          <pc:sldMk cId="1582150438" sldId="556"/>
        </pc:sldMkLst>
      </pc:sldChg>
      <pc:sldChg chg="del">
        <pc:chgData name="François DUCOBU" userId="afc45963-0550-4e69-95e4-c2b2b9e99fb4" providerId="ADAL" clId="{DFC4997C-BCC2-41C0-AFF2-867DF6AC7F47}" dt="2024-01-22T15:13:20.689" v="184" actId="18676"/>
        <pc:sldMkLst>
          <pc:docMk/>
          <pc:sldMk cId="3659301305" sldId="557"/>
        </pc:sldMkLst>
      </pc:sldChg>
      <pc:sldChg chg="del">
        <pc:chgData name="François DUCOBU" userId="afc45963-0550-4e69-95e4-c2b2b9e99fb4" providerId="ADAL" clId="{DFC4997C-BCC2-41C0-AFF2-867DF6AC7F47}" dt="2024-01-22T15:13:20.689" v="184" actId="18676"/>
        <pc:sldMkLst>
          <pc:docMk/>
          <pc:sldMk cId="1814275349" sldId="558"/>
        </pc:sldMkLst>
      </pc:sldChg>
      <pc:sldChg chg="del">
        <pc:chgData name="François DUCOBU" userId="afc45963-0550-4e69-95e4-c2b2b9e99fb4" providerId="ADAL" clId="{DFC4997C-BCC2-41C0-AFF2-867DF6AC7F47}" dt="2024-01-22T15:13:20.689" v="184" actId="18676"/>
        <pc:sldMkLst>
          <pc:docMk/>
          <pc:sldMk cId="1941004327" sldId="559"/>
        </pc:sldMkLst>
      </pc:sldChg>
      <pc:sldChg chg="del">
        <pc:chgData name="François DUCOBU" userId="afc45963-0550-4e69-95e4-c2b2b9e99fb4" providerId="ADAL" clId="{DFC4997C-BCC2-41C0-AFF2-867DF6AC7F47}" dt="2024-01-22T15:13:20.689" v="184" actId="18676"/>
        <pc:sldMkLst>
          <pc:docMk/>
          <pc:sldMk cId="328125969" sldId="560"/>
        </pc:sldMkLst>
      </pc:sldChg>
      <pc:sldChg chg="del">
        <pc:chgData name="François DUCOBU" userId="afc45963-0550-4e69-95e4-c2b2b9e99fb4" providerId="ADAL" clId="{DFC4997C-BCC2-41C0-AFF2-867DF6AC7F47}" dt="2024-01-22T15:13:20.689" v="184" actId="18676"/>
        <pc:sldMkLst>
          <pc:docMk/>
          <pc:sldMk cId="2469845490" sldId="561"/>
        </pc:sldMkLst>
      </pc:sldChg>
      <pc:sldChg chg="del">
        <pc:chgData name="François DUCOBU" userId="afc45963-0550-4e69-95e4-c2b2b9e99fb4" providerId="ADAL" clId="{DFC4997C-BCC2-41C0-AFF2-867DF6AC7F47}" dt="2024-01-22T15:13:20.689" v="184" actId="18676"/>
        <pc:sldMkLst>
          <pc:docMk/>
          <pc:sldMk cId="1751631594" sldId="562"/>
        </pc:sldMkLst>
      </pc:sldChg>
      <pc:sldChg chg="del">
        <pc:chgData name="François DUCOBU" userId="afc45963-0550-4e69-95e4-c2b2b9e99fb4" providerId="ADAL" clId="{DFC4997C-BCC2-41C0-AFF2-867DF6AC7F47}" dt="2024-01-22T15:13:20.689" v="184" actId="18676"/>
        <pc:sldMkLst>
          <pc:docMk/>
          <pc:sldMk cId="1485667674" sldId="563"/>
        </pc:sldMkLst>
      </pc:sldChg>
      <pc:sldChg chg="del">
        <pc:chgData name="François DUCOBU" userId="afc45963-0550-4e69-95e4-c2b2b9e99fb4" providerId="ADAL" clId="{DFC4997C-BCC2-41C0-AFF2-867DF6AC7F47}" dt="2024-01-22T15:13:20.689" v="184" actId="18676"/>
        <pc:sldMkLst>
          <pc:docMk/>
          <pc:sldMk cId="2600978325" sldId="564"/>
        </pc:sldMkLst>
      </pc:sldChg>
      <pc:sldChg chg="del">
        <pc:chgData name="François DUCOBU" userId="afc45963-0550-4e69-95e4-c2b2b9e99fb4" providerId="ADAL" clId="{DFC4997C-BCC2-41C0-AFF2-867DF6AC7F47}" dt="2024-01-22T15:13:20.689" v="184" actId="18676"/>
        <pc:sldMkLst>
          <pc:docMk/>
          <pc:sldMk cId="3481008556" sldId="565"/>
        </pc:sldMkLst>
      </pc:sldChg>
      <pc:sldChg chg="del">
        <pc:chgData name="François DUCOBU" userId="afc45963-0550-4e69-95e4-c2b2b9e99fb4" providerId="ADAL" clId="{DFC4997C-BCC2-41C0-AFF2-867DF6AC7F47}" dt="2024-01-22T15:13:20.689" v="184" actId="18676"/>
        <pc:sldMkLst>
          <pc:docMk/>
          <pc:sldMk cId="1859846515" sldId="566"/>
        </pc:sldMkLst>
      </pc:sldChg>
      <pc:sldChg chg="del">
        <pc:chgData name="François DUCOBU" userId="afc45963-0550-4e69-95e4-c2b2b9e99fb4" providerId="ADAL" clId="{DFC4997C-BCC2-41C0-AFF2-867DF6AC7F47}" dt="2024-01-22T15:13:20.689" v="184" actId="18676"/>
        <pc:sldMkLst>
          <pc:docMk/>
          <pc:sldMk cId="4160266820" sldId="567"/>
        </pc:sldMkLst>
      </pc:sldChg>
      <pc:sldChg chg="del">
        <pc:chgData name="François DUCOBU" userId="afc45963-0550-4e69-95e4-c2b2b9e99fb4" providerId="ADAL" clId="{DFC4997C-BCC2-41C0-AFF2-867DF6AC7F47}" dt="2024-01-22T15:13:20.689" v="184" actId="18676"/>
        <pc:sldMkLst>
          <pc:docMk/>
          <pc:sldMk cId="3116797383" sldId="568"/>
        </pc:sldMkLst>
      </pc:sldChg>
      <pc:sldChg chg="del">
        <pc:chgData name="François DUCOBU" userId="afc45963-0550-4e69-95e4-c2b2b9e99fb4" providerId="ADAL" clId="{DFC4997C-BCC2-41C0-AFF2-867DF6AC7F47}" dt="2024-01-22T15:13:20.689" v="184" actId="18676"/>
        <pc:sldMkLst>
          <pc:docMk/>
          <pc:sldMk cId="2605917537" sldId="569"/>
        </pc:sldMkLst>
      </pc:sldChg>
      <pc:sldChg chg="del">
        <pc:chgData name="François DUCOBU" userId="afc45963-0550-4e69-95e4-c2b2b9e99fb4" providerId="ADAL" clId="{DFC4997C-BCC2-41C0-AFF2-867DF6AC7F47}" dt="2024-01-22T15:13:20.689" v="184" actId="18676"/>
        <pc:sldMkLst>
          <pc:docMk/>
          <pc:sldMk cId="1819494297" sldId="570"/>
        </pc:sldMkLst>
      </pc:sldChg>
      <pc:sldChg chg="del">
        <pc:chgData name="François DUCOBU" userId="afc45963-0550-4e69-95e4-c2b2b9e99fb4" providerId="ADAL" clId="{DFC4997C-BCC2-41C0-AFF2-867DF6AC7F47}" dt="2024-01-22T15:13:20.689" v="184" actId="18676"/>
        <pc:sldMkLst>
          <pc:docMk/>
          <pc:sldMk cId="2597378037" sldId="571"/>
        </pc:sldMkLst>
      </pc:sldChg>
      <pc:sldChg chg="del">
        <pc:chgData name="François DUCOBU" userId="afc45963-0550-4e69-95e4-c2b2b9e99fb4" providerId="ADAL" clId="{DFC4997C-BCC2-41C0-AFF2-867DF6AC7F47}" dt="2024-01-22T15:13:20.689" v="184" actId="18676"/>
        <pc:sldMkLst>
          <pc:docMk/>
          <pc:sldMk cId="2993731208" sldId="572"/>
        </pc:sldMkLst>
      </pc:sldChg>
      <pc:sldChg chg="del">
        <pc:chgData name="François DUCOBU" userId="afc45963-0550-4e69-95e4-c2b2b9e99fb4" providerId="ADAL" clId="{DFC4997C-BCC2-41C0-AFF2-867DF6AC7F47}" dt="2024-01-22T15:13:20.689" v="184" actId="18676"/>
        <pc:sldMkLst>
          <pc:docMk/>
          <pc:sldMk cId="3993029746" sldId="573"/>
        </pc:sldMkLst>
      </pc:sldChg>
      <pc:sldChg chg="del">
        <pc:chgData name="François DUCOBU" userId="afc45963-0550-4e69-95e4-c2b2b9e99fb4" providerId="ADAL" clId="{DFC4997C-BCC2-41C0-AFF2-867DF6AC7F47}" dt="2024-01-22T15:13:20.689" v="184" actId="18676"/>
        <pc:sldMkLst>
          <pc:docMk/>
          <pc:sldMk cId="3856794516" sldId="574"/>
        </pc:sldMkLst>
      </pc:sldChg>
      <pc:sldChg chg="del">
        <pc:chgData name="François DUCOBU" userId="afc45963-0550-4e69-95e4-c2b2b9e99fb4" providerId="ADAL" clId="{DFC4997C-BCC2-41C0-AFF2-867DF6AC7F47}" dt="2024-01-22T15:13:20.689" v="184" actId="18676"/>
        <pc:sldMkLst>
          <pc:docMk/>
          <pc:sldMk cId="3945465249" sldId="575"/>
        </pc:sldMkLst>
      </pc:sldChg>
      <pc:sldChg chg="del">
        <pc:chgData name="François DUCOBU" userId="afc45963-0550-4e69-95e4-c2b2b9e99fb4" providerId="ADAL" clId="{DFC4997C-BCC2-41C0-AFF2-867DF6AC7F47}" dt="2024-01-22T15:13:20.689" v="184" actId="18676"/>
        <pc:sldMkLst>
          <pc:docMk/>
          <pc:sldMk cId="3327987827" sldId="576"/>
        </pc:sldMkLst>
      </pc:sldChg>
      <pc:sldChg chg="del">
        <pc:chgData name="François DUCOBU" userId="afc45963-0550-4e69-95e4-c2b2b9e99fb4" providerId="ADAL" clId="{DFC4997C-BCC2-41C0-AFF2-867DF6AC7F47}" dt="2024-01-22T15:13:20.689" v="184" actId="18676"/>
        <pc:sldMkLst>
          <pc:docMk/>
          <pc:sldMk cId="2725789542" sldId="577"/>
        </pc:sldMkLst>
      </pc:sldChg>
      <pc:sldChg chg="del">
        <pc:chgData name="François DUCOBU" userId="afc45963-0550-4e69-95e4-c2b2b9e99fb4" providerId="ADAL" clId="{DFC4997C-BCC2-41C0-AFF2-867DF6AC7F47}" dt="2024-01-22T15:13:20.689" v="184" actId="18676"/>
        <pc:sldMkLst>
          <pc:docMk/>
          <pc:sldMk cId="2466856275" sldId="578"/>
        </pc:sldMkLst>
      </pc:sldChg>
      <pc:sldChg chg="del">
        <pc:chgData name="François DUCOBU" userId="afc45963-0550-4e69-95e4-c2b2b9e99fb4" providerId="ADAL" clId="{DFC4997C-BCC2-41C0-AFF2-867DF6AC7F47}" dt="2024-01-22T15:13:20.689" v="184" actId="18676"/>
        <pc:sldMkLst>
          <pc:docMk/>
          <pc:sldMk cId="3274712073" sldId="579"/>
        </pc:sldMkLst>
      </pc:sldChg>
      <pc:sldChg chg="del">
        <pc:chgData name="François DUCOBU" userId="afc45963-0550-4e69-95e4-c2b2b9e99fb4" providerId="ADAL" clId="{DFC4997C-BCC2-41C0-AFF2-867DF6AC7F47}" dt="2024-01-22T15:13:20.689" v="184" actId="18676"/>
        <pc:sldMkLst>
          <pc:docMk/>
          <pc:sldMk cId="4068254323" sldId="580"/>
        </pc:sldMkLst>
      </pc:sldChg>
      <pc:sldChg chg="del">
        <pc:chgData name="François DUCOBU" userId="afc45963-0550-4e69-95e4-c2b2b9e99fb4" providerId="ADAL" clId="{DFC4997C-BCC2-41C0-AFF2-867DF6AC7F47}" dt="2024-01-22T15:13:20.689" v="184" actId="18676"/>
        <pc:sldMkLst>
          <pc:docMk/>
          <pc:sldMk cId="1431027509" sldId="581"/>
        </pc:sldMkLst>
      </pc:sldChg>
      <pc:sldChg chg="del">
        <pc:chgData name="François DUCOBU" userId="afc45963-0550-4e69-95e4-c2b2b9e99fb4" providerId="ADAL" clId="{DFC4997C-BCC2-41C0-AFF2-867DF6AC7F47}" dt="2024-01-22T15:13:20.689" v="184" actId="18676"/>
        <pc:sldMkLst>
          <pc:docMk/>
          <pc:sldMk cId="3175032955" sldId="582"/>
        </pc:sldMkLst>
      </pc:sldChg>
      <pc:sldChg chg="del">
        <pc:chgData name="François DUCOBU" userId="afc45963-0550-4e69-95e4-c2b2b9e99fb4" providerId="ADAL" clId="{DFC4997C-BCC2-41C0-AFF2-867DF6AC7F47}" dt="2024-01-22T15:13:20.689" v="184" actId="18676"/>
        <pc:sldMkLst>
          <pc:docMk/>
          <pc:sldMk cId="2271115347" sldId="583"/>
        </pc:sldMkLst>
      </pc:sldChg>
      <pc:sldChg chg="del">
        <pc:chgData name="François DUCOBU" userId="afc45963-0550-4e69-95e4-c2b2b9e99fb4" providerId="ADAL" clId="{DFC4997C-BCC2-41C0-AFF2-867DF6AC7F47}" dt="2024-01-22T15:13:20.689" v="184" actId="18676"/>
        <pc:sldMkLst>
          <pc:docMk/>
          <pc:sldMk cId="3133814034" sldId="584"/>
        </pc:sldMkLst>
      </pc:sldChg>
      <pc:sldChg chg="del">
        <pc:chgData name="François DUCOBU" userId="afc45963-0550-4e69-95e4-c2b2b9e99fb4" providerId="ADAL" clId="{DFC4997C-BCC2-41C0-AFF2-867DF6AC7F47}" dt="2024-01-22T15:13:20.689" v="184" actId="18676"/>
        <pc:sldMkLst>
          <pc:docMk/>
          <pc:sldMk cId="1923693355" sldId="585"/>
        </pc:sldMkLst>
      </pc:sldChg>
      <pc:sldChg chg="del">
        <pc:chgData name="François DUCOBU" userId="afc45963-0550-4e69-95e4-c2b2b9e99fb4" providerId="ADAL" clId="{DFC4997C-BCC2-41C0-AFF2-867DF6AC7F47}" dt="2024-01-22T15:13:20.689" v="184" actId="18676"/>
        <pc:sldMkLst>
          <pc:docMk/>
          <pc:sldMk cId="1923909666" sldId="586"/>
        </pc:sldMkLst>
      </pc:sldChg>
      <pc:sldChg chg="del">
        <pc:chgData name="François DUCOBU" userId="afc45963-0550-4e69-95e4-c2b2b9e99fb4" providerId="ADAL" clId="{DFC4997C-BCC2-41C0-AFF2-867DF6AC7F47}" dt="2024-01-22T15:13:20.689" v="184" actId="18676"/>
        <pc:sldMkLst>
          <pc:docMk/>
          <pc:sldMk cId="2964784203" sldId="587"/>
        </pc:sldMkLst>
      </pc:sldChg>
      <pc:sldChg chg="del">
        <pc:chgData name="François DUCOBU" userId="afc45963-0550-4e69-95e4-c2b2b9e99fb4" providerId="ADAL" clId="{DFC4997C-BCC2-41C0-AFF2-867DF6AC7F47}" dt="2024-01-22T15:13:20.689" v="184" actId="18676"/>
        <pc:sldMkLst>
          <pc:docMk/>
          <pc:sldMk cId="1050589529" sldId="588"/>
        </pc:sldMkLst>
      </pc:sldChg>
      <pc:sldChg chg="del">
        <pc:chgData name="François DUCOBU" userId="afc45963-0550-4e69-95e4-c2b2b9e99fb4" providerId="ADAL" clId="{DFC4997C-BCC2-41C0-AFF2-867DF6AC7F47}" dt="2024-01-22T15:13:20.689" v="184" actId="18676"/>
        <pc:sldMkLst>
          <pc:docMk/>
          <pc:sldMk cId="2356004545" sldId="589"/>
        </pc:sldMkLst>
      </pc:sldChg>
      <pc:sldChg chg="del">
        <pc:chgData name="François DUCOBU" userId="afc45963-0550-4e69-95e4-c2b2b9e99fb4" providerId="ADAL" clId="{DFC4997C-BCC2-41C0-AFF2-867DF6AC7F47}" dt="2024-01-22T15:13:20.689" v="184" actId="18676"/>
        <pc:sldMkLst>
          <pc:docMk/>
          <pc:sldMk cId="406058800" sldId="590"/>
        </pc:sldMkLst>
      </pc:sldChg>
      <pc:sldChg chg="del">
        <pc:chgData name="François DUCOBU" userId="afc45963-0550-4e69-95e4-c2b2b9e99fb4" providerId="ADAL" clId="{DFC4997C-BCC2-41C0-AFF2-867DF6AC7F47}" dt="2024-01-22T15:13:20.689" v="184" actId="18676"/>
        <pc:sldMkLst>
          <pc:docMk/>
          <pc:sldMk cId="2079959440" sldId="591"/>
        </pc:sldMkLst>
      </pc:sldChg>
      <pc:sldChg chg="del">
        <pc:chgData name="François DUCOBU" userId="afc45963-0550-4e69-95e4-c2b2b9e99fb4" providerId="ADAL" clId="{DFC4997C-BCC2-41C0-AFF2-867DF6AC7F47}" dt="2024-01-22T15:13:20.689" v="184" actId="18676"/>
        <pc:sldMkLst>
          <pc:docMk/>
          <pc:sldMk cId="2856757765" sldId="592"/>
        </pc:sldMkLst>
      </pc:sldChg>
      <pc:sldChg chg="del">
        <pc:chgData name="François DUCOBU" userId="afc45963-0550-4e69-95e4-c2b2b9e99fb4" providerId="ADAL" clId="{DFC4997C-BCC2-41C0-AFF2-867DF6AC7F47}" dt="2024-01-22T15:13:20.689" v="184" actId="18676"/>
        <pc:sldMkLst>
          <pc:docMk/>
          <pc:sldMk cId="4221257942" sldId="593"/>
        </pc:sldMkLst>
      </pc:sldChg>
      <pc:sldChg chg="del">
        <pc:chgData name="François DUCOBU" userId="afc45963-0550-4e69-95e4-c2b2b9e99fb4" providerId="ADAL" clId="{DFC4997C-BCC2-41C0-AFF2-867DF6AC7F47}" dt="2024-01-22T15:13:20.689" v="184" actId="18676"/>
        <pc:sldMkLst>
          <pc:docMk/>
          <pc:sldMk cId="1264158486" sldId="594"/>
        </pc:sldMkLst>
      </pc:sldChg>
      <pc:sldChg chg="del">
        <pc:chgData name="François DUCOBU" userId="afc45963-0550-4e69-95e4-c2b2b9e99fb4" providerId="ADAL" clId="{DFC4997C-BCC2-41C0-AFF2-867DF6AC7F47}" dt="2024-01-22T15:13:20.689" v="184" actId="18676"/>
        <pc:sldMkLst>
          <pc:docMk/>
          <pc:sldMk cId="1600538216" sldId="595"/>
        </pc:sldMkLst>
      </pc:sldChg>
      <pc:sldChg chg="del">
        <pc:chgData name="François DUCOBU" userId="afc45963-0550-4e69-95e4-c2b2b9e99fb4" providerId="ADAL" clId="{DFC4997C-BCC2-41C0-AFF2-867DF6AC7F47}" dt="2024-01-22T15:13:20.689" v="184" actId="18676"/>
        <pc:sldMkLst>
          <pc:docMk/>
          <pc:sldMk cId="3209581569" sldId="596"/>
        </pc:sldMkLst>
      </pc:sldChg>
      <pc:sldChg chg="del">
        <pc:chgData name="François DUCOBU" userId="afc45963-0550-4e69-95e4-c2b2b9e99fb4" providerId="ADAL" clId="{DFC4997C-BCC2-41C0-AFF2-867DF6AC7F47}" dt="2024-01-22T15:13:20.689" v="184" actId="18676"/>
        <pc:sldMkLst>
          <pc:docMk/>
          <pc:sldMk cId="3943890134" sldId="597"/>
        </pc:sldMkLst>
      </pc:sldChg>
      <pc:sldChg chg="del">
        <pc:chgData name="François DUCOBU" userId="afc45963-0550-4e69-95e4-c2b2b9e99fb4" providerId="ADAL" clId="{DFC4997C-BCC2-41C0-AFF2-867DF6AC7F47}" dt="2024-01-22T15:13:20.689" v="184" actId="18676"/>
        <pc:sldMkLst>
          <pc:docMk/>
          <pc:sldMk cId="3935613861" sldId="598"/>
        </pc:sldMkLst>
      </pc:sldChg>
      <pc:sldChg chg="del">
        <pc:chgData name="François DUCOBU" userId="afc45963-0550-4e69-95e4-c2b2b9e99fb4" providerId="ADAL" clId="{DFC4997C-BCC2-41C0-AFF2-867DF6AC7F47}" dt="2024-01-22T15:13:20.689" v="184" actId="18676"/>
        <pc:sldMkLst>
          <pc:docMk/>
          <pc:sldMk cId="3287037225" sldId="599"/>
        </pc:sldMkLst>
      </pc:sldChg>
      <pc:sldChg chg="del">
        <pc:chgData name="François DUCOBU" userId="afc45963-0550-4e69-95e4-c2b2b9e99fb4" providerId="ADAL" clId="{DFC4997C-BCC2-41C0-AFF2-867DF6AC7F47}" dt="2024-01-22T15:13:20.689" v="184" actId="18676"/>
        <pc:sldMkLst>
          <pc:docMk/>
          <pc:sldMk cId="3919862332" sldId="600"/>
        </pc:sldMkLst>
      </pc:sldChg>
      <pc:sldChg chg="del">
        <pc:chgData name="François DUCOBU" userId="afc45963-0550-4e69-95e4-c2b2b9e99fb4" providerId="ADAL" clId="{DFC4997C-BCC2-41C0-AFF2-867DF6AC7F47}" dt="2024-01-22T15:13:20.689" v="184" actId="18676"/>
        <pc:sldMkLst>
          <pc:docMk/>
          <pc:sldMk cId="2304986299" sldId="601"/>
        </pc:sldMkLst>
      </pc:sldChg>
      <pc:sldChg chg="del">
        <pc:chgData name="François DUCOBU" userId="afc45963-0550-4e69-95e4-c2b2b9e99fb4" providerId="ADAL" clId="{DFC4997C-BCC2-41C0-AFF2-867DF6AC7F47}" dt="2024-01-22T15:13:20.689" v="184" actId="18676"/>
        <pc:sldMkLst>
          <pc:docMk/>
          <pc:sldMk cId="1368046145" sldId="602"/>
        </pc:sldMkLst>
      </pc:sldChg>
      <pc:sldChg chg="del">
        <pc:chgData name="François DUCOBU" userId="afc45963-0550-4e69-95e4-c2b2b9e99fb4" providerId="ADAL" clId="{DFC4997C-BCC2-41C0-AFF2-867DF6AC7F47}" dt="2024-01-22T15:13:20.689" v="184" actId="18676"/>
        <pc:sldMkLst>
          <pc:docMk/>
          <pc:sldMk cId="1628654337" sldId="603"/>
        </pc:sldMkLst>
      </pc:sldChg>
      <pc:sldChg chg="del">
        <pc:chgData name="François DUCOBU" userId="afc45963-0550-4e69-95e4-c2b2b9e99fb4" providerId="ADAL" clId="{DFC4997C-BCC2-41C0-AFF2-867DF6AC7F47}" dt="2024-01-22T15:13:20.689" v="184" actId="18676"/>
        <pc:sldMkLst>
          <pc:docMk/>
          <pc:sldMk cId="2024397282" sldId="604"/>
        </pc:sldMkLst>
      </pc:sldChg>
      <pc:sldChg chg="del">
        <pc:chgData name="François DUCOBU" userId="afc45963-0550-4e69-95e4-c2b2b9e99fb4" providerId="ADAL" clId="{DFC4997C-BCC2-41C0-AFF2-867DF6AC7F47}" dt="2024-01-22T15:13:20.689" v="184" actId="18676"/>
        <pc:sldMkLst>
          <pc:docMk/>
          <pc:sldMk cId="705870040" sldId="605"/>
        </pc:sldMkLst>
      </pc:sldChg>
      <pc:sldChg chg="del">
        <pc:chgData name="François DUCOBU" userId="afc45963-0550-4e69-95e4-c2b2b9e99fb4" providerId="ADAL" clId="{DFC4997C-BCC2-41C0-AFF2-867DF6AC7F47}" dt="2024-01-22T15:13:20.689" v="184" actId="18676"/>
        <pc:sldMkLst>
          <pc:docMk/>
          <pc:sldMk cId="1452990823" sldId="606"/>
        </pc:sldMkLst>
      </pc:sldChg>
      <pc:sldChg chg="del">
        <pc:chgData name="François DUCOBU" userId="afc45963-0550-4e69-95e4-c2b2b9e99fb4" providerId="ADAL" clId="{DFC4997C-BCC2-41C0-AFF2-867DF6AC7F47}" dt="2024-01-22T15:13:20.689" v="184" actId="18676"/>
        <pc:sldMkLst>
          <pc:docMk/>
          <pc:sldMk cId="550471337" sldId="607"/>
        </pc:sldMkLst>
      </pc:sldChg>
      <pc:sldChg chg="del">
        <pc:chgData name="François DUCOBU" userId="afc45963-0550-4e69-95e4-c2b2b9e99fb4" providerId="ADAL" clId="{DFC4997C-BCC2-41C0-AFF2-867DF6AC7F47}" dt="2024-01-22T15:13:20.689" v="184" actId="18676"/>
        <pc:sldMkLst>
          <pc:docMk/>
          <pc:sldMk cId="1032120423" sldId="608"/>
        </pc:sldMkLst>
      </pc:sldChg>
      <pc:sldChg chg="del">
        <pc:chgData name="François DUCOBU" userId="afc45963-0550-4e69-95e4-c2b2b9e99fb4" providerId="ADAL" clId="{DFC4997C-BCC2-41C0-AFF2-867DF6AC7F47}" dt="2024-01-22T15:13:20.689" v="184" actId="18676"/>
        <pc:sldMkLst>
          <pc:docMk/>
          <pc:sldMk cId="2217879586" sldId="609"/>
        </pc:sldMkLst>
      </pc:sldChg>
      <pc:sldChg chg="del">
        <pc:chgData name="François DUCOBU" userId="afc45963-0550-4e69-95e4-c2b2b9e99fb4" providerId="ADAL" clId="{DFC4997C-BCC2-41C0-AFF2-867DF6AC7F47}" dt="2024-01-22T15:13:20.689" v="184" actId="18676"/>
        <pc:sldMkLst>
          <pc:docMk/>
          <pc:sldMk cId="3030398056" sldId="610"/>
        </pc:sldMkLst>
      </pc:sldChg>
      <pc:sldChg chg="del">
        <pc:chgData name="François DUCOBU" userId="afc45963-0550-4e69-95e4-c2b2b9e99fb4" providerId="ADAL" clId="{DFC4997C-BCC2-41C0-AFF2-867DF6AC7F47}" dt="2024-01-22T15:13:20.689" v="184" actId="18676"/>
        <pc:sldMkLst>
          <pc:docMk/>
          <pc:sldMk cId="1953345558" sldId="611"/>
        </pc:sldMkLst>
      </pc:sldChg>
      <pc:sldChg chg="del">
        <pc:chgData name="François DUCOBU" userId="afc45963-0550-4e69-95e4-c2b2b9e99fb4" providerId="ADAL" clId="{DFC4997C-BCC2-41C0-AFF2-867DF6AC7F47}" dt="2024-01-22T15:13:20.689" v="184" actId="18676"/>
        <pc:sldMkLst>
          <pc:docMk/>
          <pc:sldMk cId="3164848187" sldId="612"/>
        </pc:sldMkLst>
      </pc:sldChg>
      <pc:sldChg chg="del">
        <pc:chgData name="François DUCOBU" userId="afc45963-0550-4e69-95e4-c2b2b9e99fb4" providerId="ADAL" clId="{DFC4997C-BCC2-41C0-AFF2-867DF6AC7F47}" dt="2024-01-22T15:13:20.689" v="184" actId="18676"/>
        <pc:sldMkLst>
          <pc:docMk/>
          <pc:sldMk cId="819310436" sldId="613"/>
        </pc:sldMkLst>
      </pc:sldChg>
      <pc:sldChg chg="del">
        <pc:chgData name="François DUCOBU" userId="afc45963-0550-4e69-95e4-c2b2b9e99fb4" providerId="ADAL" clId="{DFC4997C-BCC2-41C0-AFF2-867DF6AC7F47}" dt="2024-01-22T15:13:20.689" v="184" actId="18676"/>
        <pc:sldMkLst>
          <pc:docMk/>
          <pc:sldMk cId="3969012535" sldId="614"/>
        </pc:sldMkLst>
      </pc:sldChg>
      <pc:sldChg chg="del">
        <pc:chgData name="François DUCOBU" userId="afc45963-0550-4e69-95e4-c2b2b9e99fb4" providerId="ADAL" clId="{DFC4997C-BCC2-41C0-AFF2-867DF6AC7F47}" dt="2024-01-22T15:13:20.689" v="184" actId="18676"/>
        <pc:sldMkLst>
          <pc:docMk/>
          <pc:sldMk cId="540923312" sldId="615"/>
        </pc:sldMkLst>
      </pc:sldChg>
      <pc:sldChg chg="del">
        <pc:chgData name="François DUCOBU" userId="afc45963-0550-4e69-95e4-c2b2b9e99fb4" providerId="ADAL" clId="{DFC4997C-BCC2-41C0-AFF2-867DF6AC7F47}" dt="2024-01-22T15:13:20.689" v="184" actId="18676"/>
        <pc:sldMkLst>
          <pc:docMk/>
          <pc:sldMk cId="89649631" sldId="616"/>
        </pc:sldMkLst>
      </pc:sldChg>
      <pc:sldChg chg="del">
        <pc:chgData name="François DUCOBU" userId="afc45963-0550-4e69-95e4-c2b2b9e99fb4" providerId="ADAL" clId="{DFC4997C-BCC2-41C0-AFF2-867DF6AC7F47}" dt="2024-01-22T15:13:20.689" v="184" actId="18676"/>
        <pc:sldMkLst>
          <pc:docMk/>
          <pc:sldMk cId="3279838267" sldId="617"/>
        </pc:sldMkLst>
      </pc:sldChg>
      <pc:sldChg chg="del">
        <pc:chgData name="François DUCOBU" userId="afc45963-0550-4e69-95e4-c2b2b9e99fb4" providerId="ADAL" clId="{DFC4997C-BCC2-41C0-AFF2-867DF6AC7F47}" dt="2024-01-22T15:13:20.689" v="184" actId="18676"/>
        <pc:sldMkLst>
          <pc:docMk/>
          <pc:sldMk cId="1653244347" sldId="618"/>
        </pc:sldMkLst>
      </pc:sldChg>
      <pc:sldChg chg="del">
        <pc:chgData name="François DUCOBU" userId="afc45963-0550-4e69-95e4-c2b2b9e99fb4" providerId="ADAL" clId="{DFC4997C-BCC2-41C0-AFF2-867DF6AC7F47}" dt="2024-01-22T15:13:20.689" v="184" actId="18676"/>
        <pc:sldMkLst>
          <pc:docMk/>
          <pc:sldMk cId="4114123950" sldId="619"/>
        </pc:sldMkLst>
      </pc:sldChg>
      <pc:sldChg chg="del">
        <pc:chgData name="François DUCOBU" userId="afc45963-0550-4e69-95e4-c2b2b9e99fb4" providerId="ADAL" clId="{DFC4997C-BCC2-41C0-AFF2-867DF6AC7F47}" dt="2024-01-22T15:13:20.689" v="184" actId="18676"/>
        <pc:sldMkLst>
          <pc:docMk/>
          <pc:sldMk cId="990393308" sldId="620"/>
        </pc:sldMkLst>
      </pc:sldChg>
      <pc:sldChg chg="del">
        <pc:chgData name="François DUCOBU" userId="afc45963-0550-4e69-95e4-c2b2b9e99fb4" providerId="ADAL" clId="{DFC4997C-BCC2-41C0-AFF2-867DF6AC7F47}" dt="2024-01-22T15:13:20.689" v="184" actId="18676"/>
        <pc:sldMkLst>
          <pc:docMk/>
          <pc:sldMk cId="1298230241" sldId="621"/>
        </pc:sldMkLst>
      </pc:sldChg>
      <pc:sldChg chg="del">
        <pc:chgData name="François DUCOBU" userId="afc45963-0550-4e69-95e4-c2b2b9e99fb4" providerId="ADAL" clId="{DFC4997C-BCC2-41C0-AFF2-867DF6AC7F47}" dt="2024-01-22T15:13:20.689" v="184" actId="18676"/>
        <pc:sldMkLst>
          <pc:docMk/>
          <pc:sldMk cId="3689389210" sldId="622"/>
        </pc:sldMkLst>
      </pc:sldChg>
      <pc:sldChg chg="del">
        <pc:chgData name="François DUCOBU" userId="afc45963-0550-4e69-95e4-c2b2b9e99fb4" providerId="ADAL" clId="{DFC4997C-BCC2-41C0-AFF2-867DF6AC7F47}" dt="2024-01-22T15:13:20.689" v="184" actId="18676"/>
        <pc:sldMkLst>
          <pc:docMk/>
          <pc:sldMk cId="1828192098" sldId="623"/>
        </pc:sldMkLst>
      </pc:sldChg>
      <pc:sldChg chg="del">
        <pc:chgData name="François DUCOBU" userId="afc45963-0550-4e69-95e4-c2b2b9e99fb4" providerId="ADAL" clId="{DFC4997C-BCC2-41C0-AFF2-867DF6AC7F47}" dt="2024-01-22T15:13:20.689" v="184" actId="18676"/>
        <pc:sldMkLst>
          <pc:docMk/>
          <pc:sldMk cId="2491320332" sldId="624"/>
        </pc:sldMkLst>
      </pc:sldChg>
      <pc:sldChg chg="del">
        <pc:chgData name="François DUCOBU" userId="afc45963-0550-4e69-95e4-c2b2b9e99fb4" providerId="ADAL" clId="{DFC4997C-BCC2-41C0-AFF2-867DF6AC7F47}" dt="2024-01-22T15:13:20.689" v="184" actId="18676"/>
        <pc:sldMkLst>
          <pc:docMk/>
          <pc:sldMk cId="457317524" sldId="625"/>
        </pc:sldMkLst>
      </pc:sldChg>
      <pc:sldChg chg="del">
        <pc:chgData name="François DUCOBU" userId="afc45963-0550-4e69-95e4-c2b2b9e99fb4" providerId="ADAL" clId="{DFC4997C-BCC2-41C0-AFF2-867DF6AC7F47}" dt="2024-01-22T15:13:20.689" v="184" actId="18676"/>
        <pc:sldMkLst>
          <pc:docMk/>
          <pc:sldMk cId="585336012" sldId="626"/>
        </pc:sldMkLst>
      </pc:sldChg>
      <pc:sldChg chg="del">
        <pc:chgData name="François DUCOBU" userId="afc45963-0550-4e69-95e4-c2b2b9e99fb4" providerId="ADAL" clId="{DFC4997C-BCC2-41C0-AFF2-867DF6AC7F47}" dt="2024-01-22T15:13:20.689" v="184" actId="18676"/>
        <pc:sldMkLst>
          <pc:docMk/>
          <pc:sldMk cId="1376176548" sldId="627"/>
        </pc:sldMkLst>
      </pc:sldChg>
      <pc:sldChg chg="del">
        <pc:chgData name="François DUCOBU" userId="afc45963-0550-4e69-95e4-c2b2b9e99fb4" providerId="ADAL" clId="{DFC4997C-BCC2-41C0-AFF2-867DF6AC7F47}" dt="2024-01-22T15:13:20.689" v="184" actId="18676"/>
        <pc:sldMkLst>
          <pc:docMk/>
          <pc:sldMk cId="3532289709" sldId="628"/>
        </pc:sldMkLst>
      </pc:sldChg>
      <pc:sldChg chg="del">
        <pc:chgData name="François DUCOBU" userId="afc45963-0550-4e69-95e4-c2b2b9e99fb4" providerId="ADAL" clId="{DFC4997C-BCC2-41C0-AFF2-867DF6AC7F47}" dt="2024-01-22T15:13:20.689" v="184" actId="18676"/>
        <pc:sldMkLst>
          <pc:docMk/>
          <pc:sldMk cId="4192153151" sldId="629"/>
        </pc:sldMkLst>
      </pc:sldChg>
      <pc:sldChg chg="del">
        <pc:chgData name="François DUCOBU" userId="afc45963-0550-4e69-95e4-c2b2b9e99fb4" providerId="ADAL" clId="{DFC4997C-BCC2-41C0-AFF2-867DF6AC7F47}" dt="2024-01-22T15:13:20.689" v="184" actId="18676"/>
        <pc:sldMkLst>
          <pc:docMk/>
          <pc:sldMk cId="4007912415" sldId="630"/>
        </pc:sldMkLst>
      </pc:sldChg>
      <pc:sldChg chg="del">
        <pc:chgData name="François DUCOBU" userId="afc45963-0550-4e69-95e4-c2b2b9e99fb4" providerId="ADAL" clId="{DFC4997C-BCC2-41C0-AFF2-867DF6AC7F47}" dt="2024-01-22T15:13:20.689" v="184" actId="18676"/>
        <pc:sldMkLst>
          <pc:docMk/>
          <pc:sldMk cId="262747783" sldId="631"/>
        </pc:sldMkLst>
      </pc:sldChg>
      <pc:sldChg chg="del">
        <pc:chgData name="François DUCOBU" userId="afc45963-0550-4e69-95e4-c2b2b9e99fb4" providerId="ADAL" clId="{DFC4997C-BCC2-41C0-AFF2-867DF6AC7F47}" dt="2024-01-22T15:13:20.689" v="184" actId="18676"/>
        <pc:sldMkLst>
          <pc:docMk/>
          <pc:sldMk cId="2476809637" sldId="632"/>
        </pc:sldMkLst>
      </pc:sldChg>
      <pc:sldChg chg="del">
        <pc:chgData name="François DUCOBU" userId="afc45963-0550-4e69-95e4-c2b2b9e99fb4" providerId="ADAL" clId="{DFC4997C-BCC2-41C0-AFF2-867DF6AC7F47}" dt="2024-01-22T15:13:20.689" v="184" actId="18676"/>
        <pc:sldMkLst>
          <pc:docMk/>
          <pc:sldMk cId="1816106507" sldId="633"/>
        </pc:sldMkLst>
      </pc:sldChg>
      <pc:sldChg chg="del">
        <pc:chgData name="François DUCOBU" userId="afc45963-0550-4e69-95e4-c2b2b9e99fb4" providerId="ADAL" clId="{DFC4997C-BCC2-41C0-AFF2-867DF6AC7F47}" dt="2024-01-22T15:13:20.689" v="184" actId="18676"/>
        <pc:sldMkLst>
          <pc:docMk/>
          <pc:sldMk cId="3470387476" sldId="634"/>
        </pc:sldMkLst>
      </pc:sldChg>
      <pc:sldChg chg="del">
        <pc:chgData name="François DUCOBU" userId="afc45963-0550-4e69-95e4-c2b2b9e99fb4" providerId="ADAL" clId="{DFC4997C-BCC2-41C0-AFF2-867DF6AC7F47}" dt="2024-01-22T15:13:20.689" v="184" actId="18676"/>
        <pc:sldMkLst>
          <pc:docMk/>
          <pc:sldMk cId="2334192909" sldId="635"/>
        </pc:sldMkLst>
      </pc:sldChg>
      <pc:sldChg chg="del">
        <pc:chgData name="François DUCOBU" userId="afc45963-0550-4e69-95e4-c2b2b9e99fb4" providerId="ADAL" clId="{DFC4997C-BCC2-41C0-AFF2-867DF6AC7F47}" dt="2024-01-22T15:13:20.689" v="184" actId="18676"/>
        <pc:sldMkLst>
          <pc:docMk/>
          <pc:sldMk cId="626569012" sldId="636"/>
        </pc:sldMkLst>
      </pc:sldChg>
      <pc:sldChg chg="del">
        <pc:chgData name="François DUCOBU" userId="afc45963-0550-4e69-95e4-c2b2b9e99fb4" providerId="ADAL" clId="{DFC4997C-BCC2-41C0-AFF2-867DF6AC7F47}" dt="2024-01-22T15:13:20.689" v="184" actId="18676"/>
        <pc:sldMkLst>
          <pc:docMk/>
          <pc:sldMk cId="1513520160" sldId="637"/>
        </pc:sldMkLst>
      </pc:sldChg>
      <pc:sldChg chg="del">
        <pc:chgData name="François DUCOBU" userId="afc45963-0550-4e69-95e4-c2b2b9e99fb4" providerId="ADAL" clId="{DFC4997C-BCC2-41C0-AFF2-867DF6AC7F47}" dt="2024-01-22T15:13:20.689" v="184" actId="18676"/>
        <pc:sldMkLst>
          <pc:docMk/>
          <pc:sldMk cId="2748180947" sldId="638"/>
        </pc:sldMkLst>
      </pc:sldChg>
      <pc:sldChg chg="del">
        <pc:chgData name="François DUCOBU" userId="afc45963-0550-4e69-95e4-c2b2b9e99fb4" providerId="ADAL" clId="{DFC4997C-BCC2-41C0-AFF2-867DF6AC7F47}" dt="2024-01-22T15:13:20.689" v="184" actId="18676"/>
        <pc:sldMkLst>
          <pc:docMk/>
          <pc:sldMk cId="4169564410" sldId="639"/>
        </pc:sldMkLst>
      </pc:sldChg>
      <pc:sldChg chg="del">
        <pc:chgData name="François DUCOBU" userId="afc45963-0550-4e69-95e4-c2b2b9e99fb4" providerId="ADAL" clId="{DFC4997C-BCC2-41C0-AFF2-867DF6AC7F47}" dt="2024-01-22T15:13:20.689" v="184" actId="18676"/>
        <pc:sldMkLst>
          <pc:docMk/>
          <pc:sldMk cId="3703472808" sldId="640"/>
        </pc:sldMkLst>
      </pc:sldChg>
      <pc:sldChg chg="del">
        <pc:chgData name="François DUCOBU" userId="afc45963-0550-4e69-95e4-c2b2b9e99fb4" providerId="ADAL" clId="{DFC4997C-BCC2-41C0-AFF2-867DF6AC7F47}" dt="2024-01-22T15:13:20.689" v="184" actId="18676"/>
        <pc:sldMkLst>
          <pc:docMk/>
          <pc:sldMk cId="3785512634" sldId="641"/>
        </pc:sldMkLst>
      </pc:sldChg>
      <pc:sldChg chg="del">
        <pc:chgData name="François DUCOBU" userId="afc45963-0550-4e69-95e4-c2b2b9e99fb4" providerId="ADAL" clId="{DFC4997C-BCC2-41C0-AFF2-867DF6AC7F47}" dt="2024-01-22T15:13:20.689" v="184" actId="18676"/>
        <pc:sldMkLst>
          <pc:docMk/>
          <pc:sldMk cId="3080448924" sldId="642"/>
        </pc:sldMkLst>
      </pc:sldChg>
      <pc:sldChg chg="del">
        <pc:chgData name="François DUCOBU" userId="afc45963-0550-4e69-95e4-c2b2b9e99fb4" providerId="ADAL" clId="{DFC4997C-BCC2-41C0-AFF2-867DF6AC7F47}" dt="2024-01-22T15:13:20.689" v="184" actId="18676"/>
        <pc:sldMkLst>
          <pc:docMk/>
          <pc:sldMk cId="3320477211" sldId="643"/>
        </pc:sldMkLst>
      </pc:sldChg>
      <pc:sldChg chg="del">
        <pc:chgData name="François DUCOBU" userId="afc45963-0550-4e69-95e4-c2b2b9e99fb4" providerId="ADAL" clId="{DFC4997C-BCC2-41C0-AFF2-867DF6AC7F47}" dt="2024-01-22T15:13:20.689" v="184" actId="18676"/>
        <pc:sldMkLst>
          <pc:docMk/>
          <pc:sldMk cId="3982814962" sldId="644"/>
        </pc:sldMkLst>
      </pc:sldChg>
      <pc:sldChg chg="del">
        <pc:chgData name="François DUCOBU" userId="afc45963-0550-4e69-95e4-c2b2b9e99fb4" providerId="ADAL" clId="{DFC4997C-BCC2-41C0-AFF2-867DF6AC7F47}" dt="2024-01-22T15:13:20.689" v="184" actId="18676"/>
        <pc:sldMkLst>
          <pc:docMk/>
          <pc:sldMk cId="1931915658" sldId="645"/>
        </pc:sldMkLst>
      </pc:sldChg>
      <pc:sldChg chg="del">
        <pc:chgData name="François DUCOBU" userId="afc45963-0550-4e69-95e4-c2b2b9e99fb4" providerId="ADAL" clId="{DFC4997C-BCC2-41C0-AFF2-867DF6AC7F47}" dt="2024-01-22T15:13:20.689" v="184" actId="18676"/>
        <pc:sldMkLst>
          <pc:docMk/>
          <pc:sldMk cId="2347425852" sldId="646"/>
        </pc:sldMkLst>
      </pc:sldChg>
      <pc:sldChg chg="del">
        <pc:chgData name="François DUCOBU" userId="afc45963-0550-4e69-95e4-c2b2b9e99fb4" providerId="ADAL" clId="{DFC4997C-BCC2-41C0-AFF2-867DF6AC7F47}" dt="2024-01-22T15:13:20.689" v="184" actId="18676"/>
        <pc:sldMkLst>
          <pc:docMk/>
          <pc:sldMk cId="3058884277" sldId="647"/>
        </pc:sldMkLst>
      </pc:sldChg>
      <pc:sldChg chg="del">
        <pc:chgData name="François DUCOBU" userId="afc45963-0550-4e69-95e4-c2b2b9e99fb4" providerId="ADAL" clId="{DFC4997C-BCC2-41C0-AFF2-867DF6AC7F47}" dt="2024-01-22T15:13:20.689" v="184" actId="18676"/>
        <pc:sldMkLst>
          <pc:docMk/>
          <pc:sldMk cId="1645360094" sldId="648"/>
        </pc:sldMkLst>
      </pc:sldChg>
      <pc:sldChg chg="del">
        <pc:chgData name="François DUCOBU" userId="afc45963-0550-4e69-95e4-c2b2b9e99fb4" providerId="ADAL" clId="{DFC4997C-BCC2-41C0-AFF2-867DF6AC7F47}" dt="2024-01-22T15:13:20.689" v="184" actId="18676"/>
        <pc:sldMkLst>
          <pc:docMk/>
          <pc:sldMk cId="1643951333" sldId="649"/>
        </pc:sldMkLst>
      </pc:sldChg>
      <pc:sldChg chg="del">
        <pc:chgData name="François DUCOBU" userId="afc45963-0550-4e69-95e4-c2b2b9e99fb4" providerId="ADAL" clId="{DFC4997C-BCC2-41C0-AFF2-867DF6AC7F47}" dt="2024-01-22T15:13:20.689" v="184" actId="18676"/>
        <pc:sldMkLst>
          <pc:docMk/>
          <pc:sldMk cId="3141043173" sldId="650"/>
        </pc:sldMkLst>
      </pc:sldChg>
      <pc:sldChg chg="del">
        <pc:chgData name="François DUCOBU" userId="afc45963-0550-4e69-95e4-c2b2b9e99fb4" providerId="ADAL" clId="{DFC4997C-BCC2-41C0-AFF2-867DF6AC7F47}" dt="2024-01-22T15:13:20.689" v="184" actId="18676"/>
        <pc:sldMkLst>
          <pc:docMk/>
          <pc:sldMk cId="2581296215" sldId="651"/>
        </pc:sldMkLst>
      </pc:sldChg>
      <pc:sldChg chg="del">
        <pc:chgData name="François DUCOBU" userId="afc45963-0550-4e69-95e4-c2b2b9e99fb4" providerId="ADAL" clId="{DFC4997C-BCC2-41C0-AFF2-867DF6AC7F47}" dt="2024-01-22T15:13:20.689" v="184" actId="18676"/>
        <pc:sldMkLst>
          <pc:docMk/>
          <pc:sldMk cId="3633964538" sldId="652"/>
        </pc:sldMkLst>
      </pc:sldChg>
      <pc:sldChg chg="del">
        <pc:chgData name="François DUCOBU" userId="afc45963-0550-4e69-95e4-c2b2b9e99fb4" providerId="ADAL" clId="{DFC4997C-BCC2-41C0-AFF2-867DF6AC7F47}" dt="2024-01-22T15:13:20.689" v="184" actId="18676"/>
        <pc:sldMkLst>
          <pc:docMk/>
          <pc:sldMk cId="305251350" sldId="653"/>
        </pc:sldMkLst>
      </pc:sldChg>
      <pc:sldChg chg="del">
        <pc:chgData name="François DUCOBU" userId="afc45963-0550-4e69-95e4-c2b2b9e99fb4" providerId="ADAL" clId="{DFC4997C-BCC2-41C0-AFF2-867DF6AC7F47}" dt="2024-01-22T15:13:20.689" v="184" actId="18676"/>
        <pc:sldMkLst>
          <pc:docMk/>
          <pc:sldMk cId="3021997520" sldId="654"/>
        </pc:sldMkLst>
      </pc:sldChg>
      <pc:sldChg chg="del">
        <pc:chgData name="François DUCOBU" userId="afc45963-0550-4e69-95e4-c2b2b9e99fb4" providerId="ADAL" clId="{DFC4997C-BCC2-41C0-AFF2-867DF6AC7F47}" dt="2024-01-22T15:13:20.689" v="184" actId="18676"/>
        <pc:sldMkLst>
          <pc:docMk/>
          <pc:sldMk cId="1074106975" sldId="655"/>
        </pc:sldMkLst>
      </pc:sldChg>
      <pc:sldChg chg="del">
        <pc:chgData name="François DUCOBU" userId="afc45963-0550-4e69-95e4-c2b2b9e99fb4" providerId="ADAL" clId="{DFC4997C-BCC2-41C0-AFF2-867DF6AC7F47}" dt="2024-01-22T15:13:20.689" v="184" actId="18676"/>
        <pc:sldMkLst>
          <pc:docMk/>
          <pc:sldMk cId="2883893443" sldId="656"/>
        </pc:sldMkLst>
      </pc:sldChg>
      <pc:sldChg chg="del">
        <pc:chgData name="François DUCOBU" userId="afc45963-0550-4e69-95e4-c2b2b9e99fb4" providerId="ADAL" clId="{DFC4997C-BCC2-41C0-AFF2-867DF6AC7F47}" dt="2024-01-22T15:13:20.689" v="184" actId="18676"/>
        <pc:sldMkLst>
          <pc:docMk/>
          <pc:sldMk cId="2113067723" sldId="657"/>
        </pc:sldMkLst>
      </pc:sldChg>
      <pc:sldChg chg="del">
        <pc:chgData name="François DUCOBU" userId="afc45963-0550-4e69-95e4-c2b2b9e99fb4" providerId="ADAL" clId="{DFC4997C-BCC2-41C0-AFF2-867DF6AC7F47}" dt="2024-01-22T15:13:20.689" v="184" actId="18676"/>
        <pc:sldMkLst>
          <pc:docMk/>
          <pc:sldMk cId="503437113" sldId="658"/>
        </pc:sldMkLst>
      </pc:sldChg>
      <pc:sldChg chg="del">
        <pc:chgData name="François DUCOBU" userId="afc45963-0550-4e69-95e4-c2b2b9e99fb4" providerId="ADAL" clId="{DFC4997C-BCC2-41C0-AFF2-867DF6AC7F47}" dt="2024-01-22T15:13:20.689" v="184" actId="18676"/>
        <pc:sldMkLst>
          <pc:docMk/>
          <pc:sldMk cId="725385923" sldId="659"/>
        </pc:sldMkLst>
      </pc:sldChg>
      <pc:sldChg chg="del">
        <pc:chgData name="François DUCOBU" userId="afc45963-0550-4e69-95e4-c2b2b9e99fb4" providerId="ADAL" clId="{DFC4997C-BCC2-41C0-AFF2-867DF6AC7F47}" dt="2024-01-22T15:13:20.689" v="184" actId="18676"/>
        <pc:sldMkLst>
          <pc:docMk/>
          <pc:sldMk cId="1603715000" sldId="660"/>
        </pc:sldMkLst>
      </pc:sldChg>
      <pc:sldChg chg="del">
        <pc:chgData name="François DUCOBU" userId="afc45963-0550-4e69-95e4-c2b2b9e99fb4" providerId="ADAL" clId="{DFC4997C-BCC2-41C0-AFF2-867DF6AC7F47}" dt="2024-01-22T15:13:20.689" v="184" actId="18676"/>
        <pc:sldMkLst>
          <pc:docMk/>
          <pc:sldMk cId="3784187016" sldId="661"/>
        </pc:sldMkLst>
      </pc:sldChg>
      <pc:sldChg chg="del">
        <pc:chgData name="François DUCOBU" userId="afc45963-0550-4e69-95e4-c2b2b9e99fb4" providerId="ADAL" clId="{DFC4997C-BCC2-41C0-AFF2-867DF6AC7F47}" dt="2024-01-22T15:13:20.689" v="184" actId="18676"/>
        <pc:sldMkLst>
          <pc:docMk/>
          <pc:sldMk cId="1415017116" sldId="662"/>
        </pc:sldMkLst>
      </pc:sldChg>
      <pc:sldChg chg="del">
        <pc:chgData name="François DUCOBU" userId="afc45963-0550-4e69-95e4-c2b2b9e99fb4" providerId="ADAL" clId="{DFC4997C-BCC2-41C0-AFF2-867DF6AC7F47}" dt="2024-01-22T15:13:20.689" v="184" actId="18676"/>
        <pc:sldMkLst>
          <pc:docMk/>
          <pc:sldMk cId="4088893045" sldId="663"/>
        </pc:sldMkLst>
      </pc:sldChg>
      <pc:sldChg chg="del">
        <pc:chgData name="François DUCOBU" userId="afc45963-0550-4e69-95e4-c2b2b9e99fb4" providerId="ADAL" clId="{DFC4997C-BCC2-41C0-AFF2-867DF6AC7F47}" dt="2024-01-22T15:13:20.689" v="184" actId="18676"/>
        <pc:sldMkLst>
          <pc:docMk/>
          <pc:sldMk cId="312884901" sldId="664"/>
        </pc:sldMkLst>
      </pc:sldChg>
      <pc:sldChg chg="del">
        <pc:chgData name="François DUCOBU" userId="afc45963-0550-4e69-95e4-c2b2b9e99fb4" providerId="ADAL" clId="{DFC4997C-BCC2-41C0-AFF2-867DF6AC7F47}" dt="2024-01-22T15:13:20.689" v="184" actId="18676"/>
        <pc:sldMkLst>
          <pc:docMk/>
          <pc:sldMk cId="485475657" sldId="665"/>
        </pc:sldMkLst>
      </pc:sldChg>
      <pc:sldChg chg="del">
        <pc:chgData name="François DUCOBU" userId="afc45963-0550-4e69-95e4-c2b2b9e99fb4" providerId="ADAL" clId="{DFC4997C-BCC2-41C0-AFF2-867DF6AC7F47}" dt="2024-01-22T15:13:20.689" v="184" actId="18676"/>
        <pc:sldMkLst>
          <pc:docMk/>
          <pc:sldMk cId="1995141705" sldId="666"/>
        </pc:sldMkLst>
      </pc:sldChg>
      <pc:sldChg chg="del">
        <pc:chgData name="François DUCOBU" userId="afc45963-0550-4e69-95e4-c2b2b9e99fb4" providerId="ADAL" clId="{DFC4997C-BCC2-41C0-AFF2-867DF6AC7F47}" dt="2024-01-22T15:13:20.689" v="184" actId="18676"/>
        <pc:sldMkLst>
          <pc:docMk/>
          <pc:sldMk cId="3367216721" sldId="667"/>
        </pc:sldMkLst>
      </pc:sldChg>
      <pc:sldChg chg="del">
        <pc:chgData name="François DUCOBU" userId="afc45963-0550-4e69-95e4-c2b2b9e99fb4" providerId="ADAL" clId="{DFC4997C-BCC2-41C0-AFF2-867DF6AC7F47}" dt="2024-01-22T15:13:20.689" v="184" actId="18676"/>
        <pc:sldMkLst>
          <pc:docMk/>
          <pc:sldMk cId="1168197549" sldId="668"/>
        </pc:sldMkLst>
      </pc:sldChg>
      <pc:sldChg chg="del">
        <pc:chgData name="François DUCOBU" userId="afc45963-0550-4e69-95e4-c2b2b9e99fb4" providerId="ADAL" clId="{DFC4997C-BCC2-41C0-AFF2-867DF6AC7F47}" dt="2024-01-22T15:13:20.689" v="184" actId="18676"/>
        <pc:sldMkLst>
          <pc:docMk/>
          <pc:sldMk cId="2582101326" sldId="669"/>
        </pc:sldMkLst>
      </pc:sldChg>
      <pc:sldChg chg="del">
        <pc:chgData name="François DUCOBU" userId="afc45963-0550-4e69-95e4-c2b2b9e99fb4" providerId="ADAL" clId="{DFC4997C-BCC2-41C0-AFF2-867DF6AC7F47}" dt="2024-01-22T15:13:20.689" v="184" actId="18676"/>
        <pc:sldMkLst>
          <pc:docMk/>
          <pc:sldMk cId="2460067951" sldId="670"/>
        </pc:sldMkLst>
      </pc:sldChg>
      <pc:sldChg chg="del">
        <pc:chgData name="François DUCOBU" userId="afc45963-0550-4e69-95e4-c2b2b9e99fb4" providerId="ADAL" clId="{DFC4997C-BCC2-41C0-AFF2-867DF6AC7F47}" dt="2024-01-22T15:13:20.689" v="184" actId="18676"/>
        <pc:sldMkLst>
          <pc:docMk/>
          <pc:sldMk cId="3298284269" sldId="671"/>
        </pc:sldMkLst>
      </pc:sldChg>
      <pc:sldChg chg="del">
        <pc:chgData name="François DUCOBU" userId="afc45963-0550-4e69-95e4-c2b2b9e99fb4" providerId="ADAL" clId="{DFC4997C-BCC2-41C0-AFF2-867DF6AC7F47}" dt="2024-01-22T15:13:20.689" v="184" actId="18676"/>
        <pc:sldMkLst>
          <pc:docMk/>
          <pc:sldMk cId="1515932780" sldId="672"/>
        </pc:sldMkLst>
      </pc:sldChg>
      <pc:sldChg chg="del">
        <pc:chgData name="François DUCOBU" userId="afc45963-0550-4e69-95e4-c2b2b9e99fb4" providerId="ADAL" clId="{DFC4997C-BCC2-41C0-AFF2-867DF6AC7F47}" dt="2024-01-22T15:13:20.689" v="184" actId="18676"/>
        <pc:sldMkLst>
          <pc:docMk/>
          <pc:sldMk cId="2605113533" sldId="673"/>
        </pc:sldMkLst>
      </pc:sldChg>
      <pc:sldChg chg="del">
        <pc:chgData name="François DUCOBU" userId="afc45963-0550-4e69-95e4-c2b2b9e99fb4" providerId="ADAL" clId="{DFC4997C-BCC2-41C0-AFF2-867DF6AC7F47}" dt="2024-01-22T15:13:20.689" v="184" actId="18676"/>
        <pc:sldMkLst>
          <pc:docMk/>
          <pc:sldMk cId="3872777831" sldId="674"/>
        </pc:sldMkLst>
      </pc:sldChg>
      <pc:sldChg chg="del">
        <pc:chgData name="François DUCOBU" userId="afc45963-0550-4e69-95e4-c2b2b9e99fb4" providerId="ADAL" clId="{DFC4997C-BCC2-41C0-AFF2-867DF6AC7F47}" dt="2024-01-22T15:13:20.689" v="184" actId="18676"/>
        <pc:sldMkLst>
          <pc:docMk/>
          <pc:sldMk cId="2076650002" sldId="675"/>
        </pc:sldMkLst>
      </pc:sldChg>
      <pc:sldChg chg="del">
        <pc:chgData name="François DUCOBU" userId="afc45963-0550-4e69-95e4-c2b2b9e99fb4" providerId="ADAL" clId="{DFC4997C-BCC2-41C0-AFF2-867DF6AC7F47}" dt="2024-01-22T15:13:20.689" v="184" actId="18676"/>
        <pc:sldMkLst>
          <pc:docMk/>
          <pc:sldMk cId="657973779" sldId="676"/>
        </pc:sldMkLst>
      </pc:sldChg>
      <pc:sldChg chg="del">
        <pc:chgData name="François DUCOBU" userId="afc45963-0550-4e69-95e4-c2b2b9e99fb4" providerId="ADAL" clId="{DFC4997C-BCC2-41C0-AFF2-867DF6AC7F47}" dt="2024-01-22T15:13:20.689" v="184" actId="18676"/>
        <pc:sldMkLst>
          <pc:docMk/>
          <pc:sldMk cId="2212758451" sldId="677"/>
        </pc:sldMkLst>
      </pc:sldChg>
      <pc:sldChg chg="del">
        <pc:chgData name="François DUCOBU" userId="afc45963-0550-4e69-95e4-c2b2b9e99fb4" providerId="ADAL" clId="{DFC4997C-BCC2-41C0-AFF2-867DF6AC7F47}" dt="2024-01-22T15:13:20.689" v="184" actId="18676"/>
        <pc:sldMkLst>
          <pc:docMk/>
          <pc:sldMk cId="1888566007" sldId="678"/>
        </pc:sldMkLst>
      </pc:sldChg>
      <pc:sldChg chg="del">
        <pc:chgData name="François DUCOBU" userId="afc45963-0550-4e69-95e4-c2b2b9e99fb4" providerId="ADAL" clId="{DFC4997C-BCC2-41C0-AFF2-867DF6AC7F47}" dt="2024-01-22T15:13:20.689" v="184" actId="18676"/>
        <pc:sldMkLst>
          <pc:docMk/>
          <pc:sldMk cId="1338768804" sldId="679"/>
        </pc:sldMkLst>
      </pc:sldChg>
      <pc:sldChg chg="del">
        <pc:chgData name="François DUCOBU" userId="afc45963-0550-4e69-95e4-c2b2b9e99fb4" providerId="ADAL" clId="{DFC4997C-BCC2-41C0-AFF2-867DF6AC7F47}" dt="2024-01-22T15:13:20.689" v="184" actId="18676"/>
        <pc:sldMkLst>
          <pc:docMk/>
          <pc:sldMk cId="1631383769" sldId="680"/>
        </pc:sldMkLst>
      </pc:sldChg>
      <pc:sldChg chg="del">
        <pc:chgData name="François DUCOBU" userId="afc45963-0550-4e69-95e4-c2b2b9e99fb4" providerId="ADAL" clId="{DFC4997C-BCC2-41C0-AFF2-867DF6AC7F47}" dt="2024-01-22T15:13:20.689" v="184" actId="18676"/>
        <pc:sldMkLst>
          <pc:docMk/>
          <pc:sldMk cId="1287095928" sldId="681"/>
        </pc:sldMkLst>
      </pc:sldChg>
      <pc:sldChg chg="del">
        <pc:chgData name="François DUCOBU" userId="afc45963-0550-4e69-95e4-c2b2b9e99fb4" providerId="ADAL" clId="{DFC4997C-BCC2-41C0-AFF2-867DF6AC7F47}" dt="2024-01-22T15:13:20.689" v="184" actId="18676"/>
        <pc:sldMkLst>
          <pc:docMk/>
          <pc:sldMk cId="2671850022" sldId="682"/>
        </pc:sldMkLst>
      </pc:sldChg>
      <pc:sldChg chg="del">
        <pc:chgData name="François DUCOBU" userId="afc45963-0550-4e69-95e4-c2b2b9e99fb4" providerId="ADAL" clId="{DFC4997C-BCC2-41C0-AFF2-867DF6AC7F47}" dt="2024-01-22T15:13:20.689" v="184" actId="18676"/>
        <pc:sldMkLst>
          <pc:docMk/>
          <pc:sldMk cId="2033822502" sldId="683"/>
        </pc:sldMkLst>
      </pc:sldChg>
      <pc:sldChg chg="del">
        <pc:chgData name="François DUCOBU" userId="afc45963-0550-4e69-95e4-c2b2b9e99fb4" providerId="ADAL" clId="{DFC4997C-BCC2-41C0-AFF2-867DF6AC7F47}" dt="2024-01-22T15:13:20.689" v="184" actId="18676"/>
        <pc:sldMkLst>
          <pc:docMk/>
          <pc:sldMk cId="1089285789" sldId="684"/>
        </pc:sldMkLst>
      </pc:sldChg>
      <pc:sldChg chg="del">
        <pc:chgData name="François DUCOBU" userId="afc45963-0550-4e69-95e4-c2b2b9e99fb4" providerId="ADAL" clId="{DFC4997C-BCC2-41C0-AFF2-867DF6AC7F47}" dt="2024-01-22T15:13:20.689" v="184" actId="18676"/>
        <pc:sldMkLst>
          <pc:docMk/>
          <pc:sldMk cId="3394847487" sldId="685"/>
        </pc:sldMkLst>
      </pc:sldChg>
      <pc:sldChg chg="del">
        <pc:chgData name="François DUCOBU" userId="afc45963-0550-4e69-95e4-c2b2b9e99fb4" providerId="ADAL" clId="{DFC4997C-BCC2-41C0-AFF2-867DF6AC7F47}" dt="2024-01-22T15:13:20.689" v="184" actId="18676"/>
        <pc:sldMkLst>
          <pc:docMk/>
          <pc:sldMk cId="3828223754" sldId="686"/>
        </pc:sldMkLst>
      </pc:sldChg>
      <pc:sldChg chg="del">
        <pc:chgData name="François DUCOBU" userId="afc45963-0550-4e69-95e4-c2b2b9e99fb4" providerId="ADAL" clId="{DFC4997C-BCC2-41C0-AFF2-867DF6AC7F47}" dt="2024-01-22T15:13:20.689" v="184" actId="18676"/>
        <pc:sldMkLst>
          <pc:docMk/>
          <pc:sldMk cId="2375782798" sldId="687"/>
        </pc:sldMkLst>
      </pc:sldChg>
      <pc:sldChg chg="del">
        <pc:chgData name="François DUCOBU" userId="afc45963-0550-4e69-95e4-c2b2b9e99fb4" providerId="ADAL" clId="{DFC4997C-BCC2-41C0-AFF2-867DF6AC7F47}" dt="2024-01-22T15:13:20.689" v="184" actId="18676"/>
        <pc:sldMkLst>
          <pc:docMk/>
          <pc:sldMk cId="1862675080" sldId="688"/>
        </pc:sldMkLst>
      </pc:sldChg>
      <pc:sldChg chg="del">
        <pc:chgData name="François DUCOBU" userId="afc45963-0550-4e69-95e4-c2b2b9e99fb4" providerId="ADAL" clId="{DFC4997C-BCC2-41C0-AFF2-867DF6AC7F47}" dt="2024-01-22T15:13:20.689" v="184" actId="18676"/>
        <pc:sldMkLst>
          <pc:docMk/>
          <pc:sldMk cId="1072495671" sldId="689"/>
        </pc:sldMkLst>
      </pc:sldChg>
      <pc:sldChg chg="del">
        <pc:chgData name="François DUCOBU" userId="afc45963-0550-4e69-95e4-c2b2b9e99fb4" providerId="ADAL" clId="{DFC4997C-BCC2-41C0-AFF2-867DF6AC7F47}" dt="2024-01-22T15:13:20.689" v="184" actId="18676"/>
        <pc:sldMkLst>
          <pc:docMk/>
          <pc:sldMk cId="3512609019" sldId="690"/>
        </pc:sldMkLst>
      </pc:sldChg>
      <pc:sldChg chg="del">
        <pc:chgData name="François DUCOBU" userId="afc45963-0550-4e69-95e4-c2b2b9e99fb4" providerId="ADAL" clId="{DFC4997C-BCC2-41C0-AFF2-867DF6AC7F47}" dt="2024-01-22T15:13:20.689" v="184" actId="18676"/>
        <pc:sldMkLst>
          <pc:docMk/>
          <pc:sldMk cId="3392747731" sldId="691"/>
        </pc:sldMkLst>
      </pc:sldChg>
      <pc:sldChg chg="del">
        <pc:chgData name="François DUCOBU" userId="afc45963-0550-4e69-95e4-c2b2b9e99fb4" providerId="ADAL" clId="{DFC4997C-BCC2-41C0-AFF2-867DF6AC7F47}" dt="2024-01-22T15:13:20.689" v="184" actId="18676"/>
        <pc:sldMkLst>
          <pc:docMk/>
          <pc:sldMk cId="1947682308" sldId="692"/>
        </pc:sldMkLst>
      </pc:sldChg>
      <pc:sldChg chg="del">
        <pc:chgData name="François DUCOBU" userId="afc45963-0550-4e69-95e4-c2b2b9e99fb4" providerId="ADAL" clId="{DFC4997C-BCC2-41C0-AFF2-867DF6AC7F47}" dt="2024-01-22T15:13:20.689" v="184" actId="18676"/>
        <pc:sldMkLst>
          <pc:docMk/>
          <pc:sldMk cId="4267884909" sldId="693"/>
        </pc:sldMkLst>
      </pc:sldChg>
      <pc:sldChg chg="del">
        <pc:chgData name="François DUCOBU" userId="afc45963-0550-4e69-95e4-c2b2b9e99fb4" providerId="ADAL" clId="{DFC4997C-BCC2-41C0-AFF2-867DF6AC7F47}" dt="2024-01-22T15:13:20.689" v="184" actId="18676"/>
        <pc:sldMkLst>
          <pc:docMk/>
          <pc:sldMk cId="618207500" sldId="694"/>
        </pc:sldMkLst>
      </pc:sldChg>
      <pc:sldChg chg="del">
        <pc:chgData name="François DUCOBU" userId="afc45963-0550-4e69-95e4-c2b2b9e99fb4" providerId="ADAL" clId="{DFC4997C-BCC2-41C0-AFF2-867DF6AC7F47}" dt="2024-01-22T15:13:20.689" v="184" actId="18676"/>
        <pc:sldMkLst>
          <pc:docMk/>
          <pc:sldMk cId="728152035" sldId="695"/>
        </pc:sldMkLst>
      </pc:sldChg>
      <pc:sldChg chg="del">
        <pc:chgData name="François DUCOBU" userId="afc45963-0550-4e69-95e4-c2b2b9e99fb4" providerId="ADAL" clId="{DFC4997C-BCC2-41C0-AFF2-867DF6AC7F47}" dt="2024-01-22T15:13:20.689" v="184" actId="18676"/>
        <pc:sldMkLst>
          <pc:docMk/>
          <pc:sldMk cId="2987992803" sldId="696"/>
        </pc:sldMkLst>
      </pc:sldChg>
      <pc:sldChg chg="del">
        <pc:chgData name="François DUCOBU" userId="afc45963-0550-4e69-95e4-c2b2b9e99fb4" providerId="ADAL" clId="{DFC4997C-BCC2-41C0-AFF2-867DF6AC7F47}" dt="2024-01-22T15:13:20.689" v="184" actId="18676"/>
        <pc:sldMkLst>
          <pc:docMk/>
          <pc:sldMk cId="1079629595" sldId="697"/>
        </pc:sldMkLst>
      </pc:sldChg>
      <pc:sldChg chg="del">
        <pc:chgData name="François DUCOBU" userId="afc45963-0550-4e69-95e4-c2b2b9e99fb4" providerId="ADAL" clId="{DFC4997C-BCC2-41C0-AFF2-867DF6AC7F47}" dt="2024-01-22T15:13:20.689" v="184" actId="18676"/>
        <pc:sldMkLst>
          <pc:docMk/>
          <pc:sldMk cId="1966100243" sldId="698"/>
        </pc:sldMkLst>
      </pc:sldChg>
      <pc:sldChg chg="del">
        <pc:chgData name="François DUCOBU" userId="afc45963-0550-4e69-95e4-c2b2b9e99fb4" providerId="ADAL" clId="{DFC4997C-BCC2-41C0-AFF2-867DF6AC7F47}" dt="2024-01-22T15:13:20.689" v="184" actId="18676"/>
        <pc:sldMkLst>
          <pc:docMk/>
          <pc:sldMk cId="4233425412" sldId="699"/>
        </pc:sldMkLst>
      </pc:sldChg>
      <pc:sldChg chg="del">
        <pc:chgData name="François DUCOBU" userId="afc45963-0550-4e69-95e4-c2b2b9e99fb4" providerId="ADAL" clId="{DFC4997C-BCC2-41C0-AFF2-867DF6AC7F47}" dt="2024-01-22T15:13:20.689" v="184" actId="18676"/>
        <pc:sldMkLst>
          <pc:docMk/>
          <pc:sldMk cId="3852114286" sldId="700"/>
        </pc:sldMkLst>
      </pc:sldChg>
      <pc:sldChg chg="del">
        <pc:chgData name="François DUCOBU" userId="afc45963-0550-4e69-95e4-c2b2b9e99fb4" providerId="ADAL" clId="{DFC4997C-BCC2-41C0-AFF2-867DF6AC7F47}" dt="2024-01-22T15:13:20.689" v="184" actId="18676"/>
        <pc:sldMkLst>
          <pc:docMk/>
          <pc:sldMk cId="1362077626" sldId="701"/>
        </pc:sldMkLst>
      </pc:sldChg>
      <pc:sldChg chg="del">
        <pc:chgData name="François DUCOBU" userId="afc45963-0550-4e69-95e4-c2b2b9e99fb4" providerId="ADAL" clId="{DFC4997C-BCC2-41C0-AFF2-867DF6AC7F47}" dt="2024-01-22T15:13:20.689" v="184" actId="18676"/>
        <pc:sldMkLst>
          <pc:docMk/>
          <pc:sldMk cId="2935499714" sldId="702"/>
        </pc:sldMkLst>
      </pc:sldChg>
      <pc:sldChg chg="del">
        <pc:chgData name="François DUCOBU" userId="afc45963-0550-4e69-95e4-c2b2b9e99fb4" providerId="ADAL" clId="{DFC4997C-BCC2-41C0-AFF2-867DF6AC7F47}" dt="2024-01-22T15:13:20.689" v="184" actId="18676"/>
        <pc:sldMkLst>
          <pc:docMk/>
          <pc:sldMk cId="2269973176" sldId="703"/>
        </pc:sldMkLst>
      </pc:sldChg>
      <pc:sldChg chg="del">
        <pc:chgData name="François DUCOBU" userId="afc45963-0550-4e69-95e4-c2b2b9e99fb4" providerId="ADAL" clId="{DFC4997C-BCC2-41C0-AFF2-867DF6AC7F47}" dt="2024-01-22T15:13:20.689" v="184" actId="18676"/>
        <pc:sldMkLst>
          <pc:docMk/>
          <pc:sldMk cId="394310877" sldId="704"/>
        </pc:sldMkLst>
      </pc:sldChg>
      <pc:sldChg chg="del">
        <pc:chgData name="François DUCOBU" userId="afc45963-0550-4e69-95e4-c2b2b9e99fb4" providerId="ADAL" clId="{DFC4997C-BCC2-41C0-AFF2-867DF6AC7F47}" dt="2024-01-22T15:13:20.689" v="184" actId="18676"/>
        <pc:sldMkLst>
          <pc:docMk/>
          <pc:sldMk cId="41884361" sldId="705"/>
        </pc:sldMkLst>
      </pc:sldChg>
      <pc:sldChg chg="del">
        <pc:chgData name="François DUCOBU" userId="afc45963-0550-4e69-95e4-c2b2b9e99fb4" providerId="ADAL" clId="{DFC4997C-BCC2-41C0-AFF2-867DF6AC7F47}" dt="2024-01-22T15:13:20.689" v="184" actId="18676"/>
        <pc:sldMkLst>
          <pc:docMk/>
          <pc:sldMk cId="3775418409" sldId="706"/>
        </pc:sldMkLst>
      </pc:sldChg>
      <pc:sldChg chg="del">
        <pc:chgData name="François DUCOBU" userId="afc45963-0550-4e69-95e4-c2b2b9e99fb4" providerId="ADAL" clId="{DFC4997C-BCC2-41C0-AFF2-867DF6AC7F47}" dt="2024-01-22T15:13:20.689" v="184" actId="18676"/>
        <pc:sldMkLst>
          <pc:docMk/>
          <pc:sldMk cId="2650540313" sldId="707"/>
        </pc:sldMkLst>
      </pc:sldChg>
      <pc:sldChg chg="del">
        <pc:chgData name="François DUCOBU" userId="afc45963-0550-4e69-95e4-c2b2b9e99fb4" providerId="ADAL" clId="{DFC4997C-BCC2-41C0-AFF2-867DF6AC7F47}" dt="2024-01-22T15:13:20.689" v="184" actId="18676"/>
        <pc:sldMkLst>
          <pc:docMk/>
          <pc:sldMk cId="607501988" sldId="708"/>
        </pc:sldMkLst>
      </pc:sldChg>
      <pc:sldChg chg="del">
        <pc:chgData name="François DUCOBU" userId="afc45963-0550-4e69-95e4-c2b2b9e99fb4" providerId="ADAL" clId="{DFC4997C-BCC2-41C0-AFF2-867DF6AC7F47}" dt="2024-01-22T15:13:20.689" v="184" actId="18676"/>
        <pc:sldMkLst>
          <pc:docMk/>
          <pc:sldMk cId="637392993" sldId="709"/>
        </pc:sldMkLst>
      </pc:sldChg>
      <pc:sldChg chg="del">
        <pc:chgData name="François DUCOBU" userId="afc45963-0550-4e69-95e4-c2b2b9e99fb4" providerId="ADAL" clId="{DFC4997C-BCC2-41C0-AFF2-867DF6AC7F47}" dt="2024-01-22T15:13:20.689" v="184" actId="18676"/>
        <pc:sldMkLst>
          <pc:docMk/>
          <pc:sldMk cId="3576614136" sldId="710"/>
        </pc:sldMkLst>
      </pc:sldChg>
      <pc:sldChg chg="del">
        <pc:chgData name="François DUCOBU" userId="afc45963-0550-4e69-95e4-c2b2b9e99fb4" providerId="ADAL" clId="{DFC4997C-BCC2-41C0-AFF2-867DF6AC7F47}" dt="2024-01-22T15:13:20.689" v="184" actId="18676"/>
        <pc:sldMkLst>
          <pc:docMk/>
          <pc:sldMk cId="98620311" sldId="711"/>
        </pc:sldMkLst>
      </pc:sldChg>
      <pc:sldChg chg="del">
        <pc:chgData name="François DUCOBU" userId="afc45963-0550-4e69-95e4-c2b2b9e99fb4" providerId="ADAL" clId="{DFC4997C-BCC2-41C0-AFF2-867DF6AC7F47}" dt="2024-01-22T15:13:20.689" v="184" actId="18676"/>
        <pc:sldMkLst>
          <pc:docMk/>
          <pc:sldMk cId="2380215229" sldId="712"/>
        </pc:sldMkLst>
      </pc:sldChg>
      <pc:sldChg chg="del">
        <pc:chgData name="François DUCOBU" userId="afc45963-0550-4e69-95e4-c2b2b9e99fb4" providerId="ADAL" clId="{DFC4997C-BCC2-41C0-AFF2-867DF6AC7F47}" dt="2024-01-22T15:13:20.689" v="184" actId="18676"/>
        <pc:sldMkLst>
          <pc:docMk/>
          <pc:sldMk cId="195271271" sldId="713"/>
        </pc:sldMkLst>
      </pc:sldChg>
      <pc:sldChg chg="del">
        <pc:chgData name="François DUCOBU" userId="afc45963-0550-4e69-95e4-c2b2b9e99fb4" providerId="ADAL" clId="{DFC4997C-BCC2-41C0-AFF2-867DF6AC7F47}" dt="2024-01-22T15:13:20.689" v="184" actId="18676"/>
        <pc:sldMkLst>
          <pc:docMk/>
          <pc:sldMk cId="970761952" sldId="714"/>
        </pc:sldMkLst>
      </pc:sldChg>
      <pc:sldChg chg="del">
        <pc:chgData name="François DUCOBU" userId="afc45963-0550-4e69-95e4-c2b2b9e99fb4" providerId="ADAL" clId="{DFC4997C-BCC2-41C0-AFF2-867DF6AC7F47}" dt="2024-01-22T15:13:20.689" v="184" actId="18676"/>
        <pc:sldMkLst>
          <pc:docMk/>
          <pc:sldMk cId="1525013191" sldId="715"/>
        </pc:sldMkLst>
      </pc:sldChg>
      <pc:sldChg chg="del">
        <pc:chgData name="François DUCOBU" userId="afc45963-0550-4e69-95e4-c2b2b9e99fb4" providerId="ADAL" clId="{DFC4997C-BCC2-41C0-AFF2-867DF6AC7F47}" dt="2024-01-22T15:13:20.689" v="184" actId="18676"/>
        <pc:sldMkLst>
          <pc:docMk/>
          <pc:sldMk cId="2046542812" sldId="716"/>
        </pc:sldMkLst>
      </pc:sldChg>
      <pc:sldChg chg="del">
        <pc:chgData name="François DUCOBU" userId="afc45963-0550-4e69-95e4-c2b2b9e99fb4" providerId="ADAL" clId="{DFC4997C-BCC2-41C0-AFF2-867DF6AC7F47}" dt="2024-01-22T15:13:20.689" v="184" actId="18676"/>
        <pc:sldMkLst>
          <pc:docMk/>
          <pc:sldMk cId="785629818" sldId="717"/>
        </pc:sldMkLst>
      </pc:sldChg>
      <pc:sldChg chg="del">
        <pc:chgData name="François DUCOBU" userId="afc45963-0550-4e69-95e4-c2b2b9e99fb4" providerId="ADAL" clId="{DFC4997C-BCC2-41C0-AFF2-867DF6AC7F47}" dt="2024-01-22T15:13:20.689" v="184" actId="18676"/>
        <pc:sldMkLst>
          <pc:docMk/>
          <pc:sldMk cId="2005201740" sldId="718"/>
        </pc:sldMkLst>
      </pc:sldChg>
      <pc:sldChg chg="del">
        <pc:chgData name="François DUCOBU" userId="afc45963-0550-4e69-95e4-c2b2b9e99fb4" providerId="ADAL" clId="{DFC4997C-BCC2-41C0-AFF2-867DF6AC7F47}" dt="2024-01-22T15:13:20.689" v="184" actId="18676"/>
        <pc:sldMkLst>
          <pc:docMk/>
          <pc:sldMk cId="3432460165" sldId="719"/>
        </pc:sldMkLst>
      </pc:sldChg>
      <pc:sldChg chg="del">
        <pc:chgData name="François DUCOBU" userId="afc45963-0550-4e69-95e4-c2b2b9e99fb4" providerId="ADAL" clId="{DFC4997C-BCC2-41C0-AFF2-867DF6AC7F47}" dt="2024-01-22T15:13:20.689" v="184" actId="18676"/>
        <pc:sldMkLst>
          <pc:docMk/>
          <pc:sldMk cId="2608127178" sldId="720"/>
        </pc:sldMkLst>
      </pc:sldChg>
      <pc:sldChg chg="del">
        <pc:chgData name="François DUCOBU" userId="afc45963-0550-4e69-95e4-c2b2b9e99fb4" providerId="ADAL" clId="{DFC4997C-BCC2-41C0-AFF2-867DF6AC7F47}" dt="2024-01-22T15:13:20.689" v="184" actId="18676"/>
        <pc:sldMkLst>
          <pc:docMk/>
          <pc:sldMk cId="819259822" sldId="721"/>
        </pc:sldMkLst>
      </pc:sldChg>
      <pc:sldChg chg="del">
        <pc:chgData name="François DUCOBU" userId="afc45963-0550-4e69-95e4-c2b2b9e99fb4" providerId="ADAL" clId="{DFC4997C-BCC2-41C0-AFF2-867DF6AC7F47}" dt="2024-01-22T15:13:20.689" v="184" actId="18676"/>
        <pc:sldMkLst>
          <pc:docMk/>
          <pc:sldMk cId="2714982466" sldId="722"/>
        </pc:sldMkLst>
      </pc:sldChg>
      <pc:sldChg chg="modSp add mod">
        <pc:chgData name="François DUCOBU" userId="afc45963-0550-4e69-95e4-c2b2b9e99fb4" providerId="ADAL" clId="{DFC4997C-BCC2-41C0-AFF2-867DF6AC7F47}" dt="2024-01-22T15:03:35.302" v="160"/>
        <pc:sldMkLst>
          <pc:docMk/>
          <pc:sldMk cId="4156119466" sldId="723"/>
        </pc:sldMkLst>
      </pc:sldChg>
      <pc:sldChg chg="modSp add mod">
        <pc:chgData name="François DUCOBU" userId="afc45963-0550-4e69-95e4-c2b2b9e99fb4" providerId="ADAL" clId="{DFC4997C-BCC2-41C0-AFF2-867DF6AC7F47}" dt="2024-01-22T15:03:32.266" v="159"/>
        <pc:sldMkLst>
          <pc:docMk/>
          <pc:sldMk cId="3840659562" sldId="724"/>
        </pc:sldMkLst>
      </pc:sldChg>
      <pc:sldChg chg="addSp modSp add mod">
        <pc:chgData name="François DUCOBU" userId="afc45963-0550-4e69-95e4-c2b2b9e99fb4" providerId="ADAL" clId="{DFC4997C-BCC2-41C0-AFF2-867DF6AC7F47}" dt="2024-01-22T15:03:28.602" v="158"/>
        <pc:sldMkLst>
          <pc:docMk/>
          <pc:sldMk cId="650843208" sldId="725"/>
        </pc:sldMkLst>
      </pc:sldChg>
      <pc:sldChg chg="delSp modSp add mod">
        <pc:chgData name="François DUCOBU" userId="afc45963-0550-4e69-95e4-c2b2b9e99fb4" providerId="ADAL" clId="{DFC4997C-BCC2-41C0-AFF2-867DF6AC7F47}" dt="2024-01-22T15:03:25.830" v="157"/>
        <pc:sldMkLst>
          <pc:docMk/>
          <pc:sldMk cId="2521224652" sldId="726"/>
        </pc:sldMkLst>
      </pc:sldChg>
      <pc:sldChg chg="modSp add mod">
        <pc:chgData name="François DUCOBU" userId="afc45963-0550-4e69-95e4-c2b2b9e99fb4" providerId="ADAL" clId="{DFC4997C-BCC2-41C0-AFF2-867DF6AC7F47}" dt="2024-01-22T15:03:23.365" v="156"/>
        <pc:sldMkLst>
          <pc:docMk/>
          <pc:sldMk cId="849861219" sldId="727"/>
        </pc:sldMkLst>
      </pc:sldChg>
      <pc:sldChg chg="modSp add mod">
        <pc:chgData name="François DUCOBU" userId="afc45963-0550-4e69-95e4-c2b2b9e99fb4" providerId="ADAL" clId="{DFC4997C-BCC2-41C0-AFF2-867DF6AC7F47}" dt="2024-01-22T15:03:20.754" v="155"/>
        <pc:sldMkLst>
          <pc:docMk/>
          <pc:sldMk cId="1220377172" sldId="728"/>
        </pc:sldMkLst>
      </pc:sldChg>
      <pc:sldChg chg="addSp delSp modSp add mod">
        <pc:chgData name="François DUCOBU" userId="afc45963-0550-4e69-95e4-c2b2b9e99fb4" providerId="ADAL" clId="{DFC4997C-BCC2-41C0-AFF2-867DF6AC7F47}" dt="2024-01-22T15:03:18.330" v="154"/>
        <pc:sldMkLst>
          <pc:docMk/>
          <pc:sldMk cId="1301338174" sldId="729"/>
        </pc:sldMkLst>
      </pc:sldChg>
      <pc:sldChg chg="addSp delSp modSp add mod">
        <pc:chgData name="François DUCOBU" userId="afc45963-0550-4e69-95e4-c2b2b9e99fb4" providerId="ADAL" clId="{DFC4997C-BCC2-41C0-AFF2-867DF6AC7F47}" dt="2024-01-22T15:03:15.218" v="153"/>
        <pc:sldMkLst>
          <pc:docMk/>
          <pc:sldMk cId="1370511725" sldId="730"/>
        </pc:sldMkLst>
      </pc:sldChg>
      <pc:sldChg chg="modSp add mod">
        <pc:chgData name="François DUCOBU" userId="afc45963-0550-4e69-95e4-c2b2b9e99fb4" providerId="ADAL" clId="{DFC4997C-BCC2-41C0-AFF2-867DF6AC7F47}" dt="2024-01-22T15:03:11.834" v="152"/>
        <pc:sldMkLst>
          <pc:docMk/>
          <pc:sldMk cId="2820042185" sldId="731"/>
        </pc:sldMkLst>
      </pc:sldChg>
      <pc:sldChg chg="addSp delSp modSp add mod">
        <pc:chgData name="François DUCOBU" userId="afc45963-0550-4e69-95e4-c2b2b9e99fb4" providerId="ADAL" clId="{DFC4997C-BCC2-41C0-AFF2-867DF6AC7F47}" dt="2024-01-22T15:03:08.632" v="151"/>
        <pc:sldMkLst>
          <pc:docMk/>
          <pc:sldMk cId="284295008" sldId="732"/>
        </pc:sldMkLst>
      </pc:sldChg>
      <pc:sldChg chg="addSp delSp modSp add mod">
        <pc:chgData name="François DUCOBU" userId="afc45963-0550-4e69-95e4-c2b2b9e99fb4" providerId="ADAL" clId="{DFC4997C-BCC2-41C0-AFF2-867DF6AC7F47}" dt="2024-01-22T15:03:04.756" v="150" actId="20577"/>
        <pc:sldMkLst>
          <pc:docMk/>
          <pc:sldMk cId="3106196005" sldId="733"/>
        </pc:sldMkLst>
      </pc:sldChg>
      <pc:sldChg chg="modSp add mod">
        <pc:chgData name="François DUCOBU" userId="afc45963-0550-4e69-95e4-c2b2b9e99fb4" providerId="ADAL" clId="{DFC4997C-BCC2-41C0-AFF2-867DF6AC7F47}" dt="2024-01-22T15:02:55.645" v="129"/>
        <pc:sldMkLst>
          <pc:docMk/>
          <pc:sldMk cId="1580230611" sldId="734"/>
        </pc:sldMkLst>
      </pc:sldChg>
      <pc:sldChg chg="modSp add mod">
        <pc:chgData name="François DUCOBU" userId="afc45963-0550-4e69-95e4-c2b2b9e99fb4" providerId="ADAL" clId="{DFC4997C-BCC2-41C0-AFF2-867DF6AC7F47}" dt="2024-01-22T15:02:53.161" v="128"/>
        <pc:sldMkLst>
          <pc:docMk/>
          <pc:sldMk cId="3879634195" sldId="735"/>
        </pc:sldMkLst>
      </pc:sldChg>
      <pc:sldChg chg="modSp add mod">
        <pc:chgData name="François DUCOBU" userId="afc45963-0550-4e69-95e4-c2b2b9e99fb4" providerId="ADAL" clId="{DFC4997C-BCC2-41C0-AFF2-867DF6AC7F47}" dt="2024-01-22T15:04:06.262" v="164"/>
        <pc:sldMkLst>
          <pc:docMk/>
          <pc:sldMk cId="1118466740" sldId="736"/>
        </pc:sldMkLst>
      </pc:sldChg>
      <pc:sldChg chg="addSp modSp add mod">
        <pc:chgData name="François DUCOBU" userId="afc45963-0550-4e69-95e4-c2b2b9e99fb4" providerId="ADAL" clId="{DFC4997C-BCC2-41C0-AFF2-867DF6AC7F47}" dt="2024-01-22T15:04:39.538" v="167" actId="22"/>
        <pc:sldMkLst>
          <pc:docMk/>
          <pc:sldMk cId="2044120637" sldId="737"/>
        </pc:sldMkLst>
      </pc:sldChg>
      <pc:sldChg chg="delSp modSp add mod">
        <pc:chgData name="François DUCOBU" userId="afc45963-0550-4e69-95e4-c2b2b9e99fb4" providerId="ADAL" clId="{DFC4997C-BCC2-41C0-AFF2-867DF6AC7F47}" dt="2024-01-22T15:05:29.421" v="176"/>
        <pc:sldMkLst>
          <pc:docMk/>
          <pc:sldMk cId="2438121873" sldId="738"/>
        </pc:sldMkLst>
      </pc:sldChg>
      <pc:sldChg chg="modSp add mod">
        <pc:chgData name="François DUCOBU" userId="afc45963-0550-4e69-95e4-c2b2b9e99fb4" providerId="ADAL" clId="{DFC4997C-BCC2-41C0-AFF2-867DF6AC7F47}" dt="2024-01-22T15:06:34.589" v="182"/>
        <pc:sldMkLst>
          <pc:docMk/>
          <pc:sldMk cId="2866287666" sldId="739"/>
        </pc:sldMkLst>
      </pc:sldChg>
      <pc:sldChg chg="add">
        <pc:chgData name="François DUCOBU" userId="afc45963-0550-4e69-95e4-c2b2b9e99fb4" providerId="ADAL" clId="{DFC4997C-BCC2-41C0-AFF2-867DF6AC7F47}" dt="2024-01-22T15:06:38.467" v="183"/>
        <pc:sldMkLst>
          <pc:docMk/>
          <pc:sldMk cId="2056880578" sldId="740"/>
        </pc:sldMkLst>
      </pc:sldChg>
      <pc:sldChg chg="modSp add mod modNotesTx">
        <pc:chgData name="François DUCOBU" userId="afc45963-0550-4e69-95e4-c2b2b9e99fb4" providerId="ADAL" clId="{DFC4997C-BCC2-41C0-AFF2-867DF6AC7F47}" dt="2024-01-22T16:18:40.399" v="306" actId="20577"/>
        <pc:sldMkLst>
          <pc:docMk/>
          <pc:sldMk cId="3826402675" sldId="741"/>
        </pc:sldMkLst>
      </pc:sldChg>
    </pc:docChg>
  </pc:docChgLst>
  <pc:docChgLst>
    <pc:chgData name="François DUCOBU" userId="afc45963-0550-4e69-95e4-c2b2b9e99fb4" providerId="ADAL" clId="{403CEAEF-D6AB-4407-BE0D-E63C0A4FFDC3}"/>
    <pc:docChg chg="undo redo custSel addSld delSld modSld sldOrd modSection">
      <pc:chgData name="François DUCOBU" userId="afc45963-0550-4e69-95e4-c2b2b9e99fb4" providerId="ADAL" clId="{403CEAEF-D6AB-4407-BE0D-E63C0A4FFDC3}" dt="2024-01-22T14:26:47.377" v="2193" actId="47"/>
      <pc:docMkLst>
        <pc:docMk/>
      </pc:docMkLst>
      <pc:sldChg chg="modSp mod">
        <pc:chgData name="François DUCOBU" userId="afc45963-0550-4e69-95e4-c2b2b9e99fb4" providerId="ADAL" clId="{403CEAEF-D6AB-4407-BE0D-E63C0A4FFDC3}" dt="2024-01-15T13:53:05.337" v="33" actId="20577"/>
        <pc:sldMkLst>
          <pc:docMk/>
          <pc:sldMk cId="2670225586" sldId="257"/>
        </pc:sldMkLst>
      </pc:sldChg>
      <pc:sldChg chg="modSp mod ord">
        <pc:chgData name="François DUCOBU" userId="afc45963-0550-4e69-95e4-c2b2b9e99fb4" providerId="ADAL" clId="{403CEAEF-D6AB-4407-BE0D-E63C0A4FFDC3}" dt="2024-01-17T14:08:03.445" v="576"/>
        <pc:sldMkLst>
          <pc:docMk/>
          <pc:sldMk cId="1351859884" sldId="449"/>
        </pc:sldMkLst>
      </pc:sldChg>
      <pc:sldChg chg="del">
        <pc:chgData name="François DUCOBU" userId="afc45963-0550-4e69-95e4-c2b2b9e99fb4" providerId="ADAL" clId="{403CEAEF-D6AB-4407-BE0D-E63C0A4FFDC3}" dt="2024-01-15T13:55:35.950" v="73" actId="47"/>
        <pc:sldMkLst>
          <pc:docMk/>
          <pc:sldMk cId="2544702105" sldId="493"/>
        </pc:sldMkLst>
      </pc:sldChg>
      <pc:sldChg chg="del">
        <pc:chgData name="François DUCOBU" userId="afc45963-0550-4e69-95e4-c2b2b9e99fb4" providerId="ADAL" clId="{403CEAEF-D6AB-4407-BE0D-E63C0A4FFDC3}" dt="2024-01-15T13:53:16.846" v="34" actId="47"/>
        <pc:sldMkLst>
          <pc:docMk/>
          <pc:sldMk cId="3864380918" sldId="494"/>
        </pc:sldMkLst>
      </pc:sldChg>
      <pc:sldChg chg="del">
        <pc:chgData name="François DUCOBU" userId="afc45963-0550-4e69-95e4-c2b2b9e99fb4" providerId="ADAL" clId="{403CEAEF-D6AB-4407-BE0D-E63C0A4FFDC3}" dt="2024-01-15T13:53:17.669" v="35" actId="47"/>
        <pc:sldMkLst>
          <pc:docMk/>
          <pc:sldMk cId="2907010459" sldId="495"/>
        </pc:sldMkLst>
      </pc:sldChg>
      <pc:sldChg chg="del">
        <pc:chgData name="François DUCOBU" userId="afc45963-0550-4e69-95e4-c2b2b9e99fb4" providerId="ADAL" clId="{403CEAEF-D6AB-4407-BE0D-E63C0A4FFDC3}" dt="2024-01-15T13:53:19.024" v="36" actId="47"/>
        <pc:sldMkLst>
          <pc:docMk/>
          <pc:sldMk cId="1542283371" sldId="496"/>
        </pc:sldMkLst>
      </pc:sldChg>
      <pc:sldChg chg="modSp mod">
        <pc:chgData name="François DUCOBU" userId="afc45963-0550-4e69-95e4-c2b2b9e99fb4" providerId="ADAL" clId="{403CEAEF-D6AB-4407-BE0D-E63C0A4FFDC3}" dt="2024-01-15T14:25:29.380" v="83"/>
        <pc:sldMkLst>
          <pc:docMk/>
          <pc:sldMk cId="3763249377" sldId="497"/>
        </pc:sldMkLst>
      </pc:sldChg>
      <pc:sldChg chg="del">
        <pc:chgData name="François DUCOBU" userId="afc45963-0550-4e69-95e4-c2b2b9e99fb4" providerId="ADAL" clId="{403CEAEF-D6AB-4407-BE0D-E63C0A4FFDC3}" dt="2024-01-15T13:53:23.638" v="37" actId="47"/>
        <pc:sldMkLst>
          <pc:docMk/>
          <pc:sldMk cId="1954081424" sldId="498"/>
        </pc:sldMkLst>
      </pc:sldChg>
      <pc:sldChg chg="del">
        <pc:chgData name="François DUCOBU" userId="afc45963-0550-4e69-95e4-c2b2b9e99fb4" providerId="ADAL" clId="{403CEAEF-D6AB-4407-BE0D-E63C0A4FFDC3}" dt="2024-01-15T13:53:24.357" v="38" actId="47"/>
        <pc:sldMkLst>
          <pc:docMk/>
          <pc:sldMk cId="275111769" sldId="499"/>
        </pc:sldMkLst>
      </pc:sldChg>
      <pc:sldChg chg="del">
        <pc:chgData name="François DUCOBU" userId="afc45963-0550-4e69-95e4-c2b2b9e99fb4" providerId="ADAL" clId="{403CEAEF-D6AB-4407-BE0D-E63C0A4FFDC3}" dt="2024-01-15T13:53:24.797" v="39" actId="47"/>
        <pc:sldMkLst>
          <pc:docMk/>
          <pc:sldMk cId="2459920176" sldId="500"/>
        </pc:sldMkLst>
      </pc:sldChg>
      <pc:sldChg chg="del">
        <pc:chgData name="François DUCOBU" userId="afc45963-0550-4e69-95e4-c2b2b9e99fb4" providerId="ADAL" clId="{403CEAEF-D6AB-4407-BE0D-E63C0A4FFDC3}" dt="2024-01-15T13:53:25.296" v="40" actId="47"/>
        <pc:sldMkLst>
          <pc:docMk/>
          <pc:sldMk cId="3487398746" sldId="501"/>
        </pc:sldMkLst>
      </pc:sldChg>
      <pc:sldChg chg="del">
        <pc:chgData name="François DUCOBU" userId="afc45963-0550-4e69-95e4-c2b2b9e99fb4" providerId="ADAL" clId="{403CEAEF-D6AB-4407-BE0D-E63C0A4FFDC3}" dt="2024-01-15T13:53:25.802" v="41" actId="47"/>
        <pc:sldMkLst>
          <pc:docMk/>
          <pc:sldMk cId="2316885012" sldId="502"/>
        </pc:sldMkLst>
      </pc:sldChg>
      <pc:sldChg chg="del">
        <pc:chgData name="François DUCOBU" userId="afc45963-0550-4e69-95e4-c2b2b9e99fb4" providerId="ADAL" clId="{403CEAEF-D6AB-4407-BE0D-E63C0A4FFDC3}" dt="2024-01-15T13:53:26.546" v="42" actId="47"/>
        <pc:sldMkLst>
          <pc:docMk/>
          <pc:sldMk cId="2335123969" sldId="503"/>
        </pc:sldMkLst>
      </pc:sldChg>
      <pc:sldChg chg="del">
        <pc:chgData name="François DUCOBU" userId="afc45963-0550-4e69-95e4-c2b2b9e99fb4" providerId="ADAL" clId="{403CEAEF-D6AB-4407-BE0D-E63C0A4FFDC3}" dt="2024-01-15T13:53:27.197" v="43" actId="47"/>
        <pc:sldMkLst>
          <pc:docMk/>
          <pc:sldMk cId="2608643805" sldId="504"/>
        </pc:sldMkLst>
      </pc:sldChg>
      <pc:sldChg chg="del">
        <pc:chgData name="François DUCOBU" userId="afc45963-0550-4e69-95e4-c2b2b9e99fb4" providerId="ADAL" clId="{403CEAEF-D6AB-4407-BE0D-E63C0A4FFDC3}" dt="2024-01-15T13:53:27.707" v="44" actId="47"/>
        <pc:sldMkLst>
          <pc:docMk/>
          <pc:sldMk cId="1607384260" sldId="505"/>
        </pc:sldMkLst>
      </pc:sldChg>
      <pc:sldChg chg="modSp mod">
        <pc:chgData name="François DUCOBU" userId="afc45963-0550-4e69-95e4-c2b2b9e99fb4" providerId="ADAL" clId="{403CEAEF-D6AB-4407-BE0D-E63C0A4FFDC3}" dt="2024-01-17T14:05:31.522" v="562" actId="20577"/>
        <pc:sldMkLst>
          <pc:docMk/>
          <pc:sldMk cId="3431565958" sldId="506"/>
        </pc:sldMkLst>
      </pc:sldChg>
      <pc:sldChg chg="del">
        <pc:chgData name="François DUCOBU" userId="afc45963-0550-4e69-95e4-c2b2b9e99fb4" providerId="ADAL" clId="{403CEAEF-D6AB-4407-BE0D-E63C0A4FFDC3}" dt="2024-01-15T13:53:29.890" v="45" actId="47"/>
        <pc:sldMkLst>
          <pc:docMk/>
          <pc:sldMk cId="1489549991" sldId="507"/>
        </pc:sldMkLst>
      </pc:sldChg>
      <pc:sldChg chg="del">
        <pc:chgData name="François DUCOBU" userId="afc45963-0550-4e69-95e4-c2b2b9e99fb4" providerId="ADAL" clId="{403CEAEF-D6AB-4407-BE0D-E63C0A4FFDC3}" dt="2024-01-15T13:53:30.609" v="46" actId="47"/>
        <pc:sldMkLst>
          <pc:docMk/>
          <pc:sldMk cId="3670159712" sldId="508"/>
        </pc:sldMkLst>
      </pc:sldChg>
      <pc:sldChg chg="del">
        <pc:chgData name="François DUCOBU" userId="afc45963-0550-4e69-95e4-c2b2b9e99fb4" providerId="ADAL" clId="{403CEAEF-D6AB-4407-BE0D-E63C0A4FFDC3}" dt="2024-01-15T13:53:31.732" v="48" actId="47"/>
        <pc:sldMkLst>
          <pc:docMk/>
          <pc:sldMk cId="3350630736" sldId="509"/>
        </pc:sldMkLst>
      </pc:sldChg>
      <pc:sldChg chg="del">
        <pc:chgData name="François DUCOBU" userId="afc45963-0550-4e69-95e4-c2b2b9e99fb4" providerId="ADAL" clId="{403CEAEF-D6AB-4407-BE0D-E63C0A4FFDC3}" dt="2024-01-15T13:53:31.206" v="47" actId="47"/>
        <pc:sldMkLst>
          <pc:docMk/>
          <pc:sldMk cId="3447151130" sldId="510"/>
        </pc:sldMkLst>
      </pc:sldChg>
      <pc:sldChg chg="del">
        <pc:chgData name="François DUCOBU" userId="afc45963-0550-4e69-95e4-c2b2b9e99fb4" providerId="ADAL" clId="{403CEAEF-D6AB-4407-BE0D-E63C0A4FFDC3}" dt="2024-01-15T13:53:32.375" v="49" actId="47"/>
        <pc:sldMkLst>
          <pc:docMk/>
          <pc:sldMk cId="859879565" sldId="511"/>
        </pc:sldMkLst>
      </pc:sldChg>
      <pc:sldChg chg="del">
        <pc:chgData name="François DUCOBU" userId="afc45963-0550-4e69-95e4-c2b2b9e99fb4" providerId="ADAL" clId="{403CEAEF-D6AB-4407-BE0D-E63C0A4FFDC3}" dt="2024-01-15T13:53:32.923" v="50" actId="47"/>
        <pc:sldMkLst>
          <pc:docMk/>
          <pc:sldMk cId="1570052523" sldId="512"/>
        </pc:sldMkLst>
      </pc:sldChg>
      <pc:sldChg chg="del">
        <pc:chgData name="François DUCOBU" userId="afc45963-0550-4e69-95e4-c2b2b9e99fb4" providerId="ADAL" clId="{403CEAEF-D6AB-4407-BE0D-E63C0A4FFDC3}" dt="2024-01-15T13:53:33.519" v="51" actId="47"/>
        <pc:sldMkLst>
          <pc:docMk/>
          <pc:sldMk cId="1856007105" sldId="513"/>
        </pc:sldMkLst>
      </pc:sldChg>
      <pc:sldChg chg="del">
        <pc:chgData name="François DUCOBU" userId="afc45963-0550-4e69-95e4-c2b2b9e99fb4" providerId="ADAL" clId="{403CEAEF-D6AB-4407-BE0D-E63C0A4FFDC3}" dt="2024-01-15T13:53:34.107" v="52" actId="47"/>
        <pc:sldMkLst>
          <pc:docMk/>
          <pc:sldMk cId="738828870" sldId="514"/>
        </pc:sldMkLst>
      </pc:sldChg>
      <pc:sldChg chg="del">
        <pc:chgData name="François DUCOBU" userId="afc45963-0550-4e69-95e4-c2b2b9e99fb4" providerId="ADAL" clId="{403CEAEF-D6AB-4407-BE0D-E63C0A4FFDC3}" dt="2024-01-15T13:53:34.720" v="53" actId="47"/>
        <pc:sldMkLst>
          <pc:docMk/>
          <pc:sldMk cId="380541049" sldId="515"/>
        </pc:sldMkLst>
      </pc:sldChg>
      <pc:sldChg chg="del">
        <pc:chgData name="François DUCOBU" userId="afc45963-0550-4e69-95e4-c2b2b9e99fb4" providerId="ADAL" clId="{403CEAEF-D6AB-4407-BE0D-E63C0A4FFDC3}" dt="2024-01-15T13:53:35.257" v="54" actId="47"/>
        <pc:sldMkLst>
          <pc:docMk/>
          <pc:sldMk cId="2556909536" sldId="516"/>
        </pc:sldMkLst>
      </pc:sldChg>
      <pc:sldChg chg="del">
        <pc:chgData name="François DUCOBU" userId="afc45963-0550-4e69-95e4-c2b2b9e99fb4" providerId="ADAL" clId="{403CEAEF-D6AB-4407-BE0D-E63C0A4FFDC3}" dt="2024-01-15T13:53:35.958" v="55" actId="47"/>
        <pc:sldMkLst>
          <pc:docMk/>
          <pc:sldMk cId="1515096409" sldId="517"/>
        </pc:sldMkLst>
      </pc:sldChg>
      <pc:sldChg chg="del">
        <pc:chgData name="François DUCOBU" userId="afc45963-0550-4e69-95e4-c2b2b9e99fb4" providerId="ADAL" clId="{403CEAEF-D6AB-4407-BE0D-E63C0A4FFDC3}" dt="2024-01-15T13:53:36.552" v="56" actId="47"/>
        <pc:sldMkLst>
          <pc:docMk/>
          <pc:sldMk cId="3987328656" sldId="518"/>
        </pc:sldMkLst>
      </pc:sldChg>
      <pc:sldChg chg="del">
        <pc:chgData name="François DUCOBU" userId="afc45963-0550-4e69-95e4-c2b2b9e99fb4" providerId="ADAL" clId="{403CEAEF-D6AB-4407-BE0D-E63C0A4FFDC3}" dt="2024-01-15T13:53:37.192" v="57" actId="47"/>
        <pc:sldMkLst>
          <pc:docMk/>
          <pc:sldMk cId="1432592954" sldId="519"/>
        </pc:sldMkLst>
      </pc:sldChg>
      <pc:sldChg chg="del">
        <pc:chgData name="François DUCOBU" userId="afc45963-0550-4e69-95e4-c2b2b9e99fb4" providerId="ADAL" clId="{403CEAEF-D6AB-4407-BE0D-E63C0A4FFDC3}" dt="2024-01-15T13:53:37.762" v="58" actId="47"/>
        <pc:sldMkLst>
          <pc:docMk/>
          <pc:sldMk cId="3006095740" sldId="520"/>
        </pc:sldMkLst>
      </pc:sldChg>
      <pc:sldChg chg="del">
        <pc:chgData name="François DUCOBU" userId="afc45963-0550-4e69-95e4-c2b2b9e99fb4" providerId="ADAL" clId="{403CEAEF-D6AB-4407-BE0D-E63C0A4FFDC3}" dt="2024-01-15T13:53:38.336" v="59" actId="47"/>
        <pc:sldMkLst>
          <pc:docMk/>
          <pc:sldMk cId="3708729502" sldId="521"/>
        </pc:sldMkLst>
      </pc:sldChg>
      <pc:sldChg chg="del">
        <pc:chgData name="François DUCOBU" userId="afc45963-0550-4e69-95e4-c2b2b9e99fb4" providerId="ADAL" clId="{403CEAEF-D6AB-4407-BE0D-E63C0A4FFDC3}" dt="2024-01-15T13:53:38.912" v="60" actId="47"/>
        <pc:sldMkLst>
          <pc:docMk/>
          <pc:sldMk cId="2253569362" sldId="522"/>
        </pc:sldMkLst>
      </pc:sldChg>
      <pc:sldChg chg="del">
        <pc:chgData name="François DUCOBU" userId="afc45963-0550-4e69-95e4-c2b2b9e99fb4" providerId="ADAL" clId="{403CEAEF-D6AB-4407-BE0D-E63C0A4FFDC3}" dt="2024-01-15T13:53:39.568" v="61" actId="47"/>
        <pc:sldMkLst>
          <pc:docMk/>
          <pc:sldMk cId="1752519976" sldId="523"/>
        </pc:sldMkLst>
      </pc:sldChg>
      <pc:sldChg chg="del">
        <pc:chgData name="François DUCOBU" userId="afc45963-0550-4e69-95e4-c2b2b9e99fb4" providerId="ADAL" clId="{403CEAEF-D6AB-4407-BE0D-E63C0A4FFDC3}" dt="2024-01-15T13:53:40.224" v="62" actId="47"/>
        <pc:sldMkLst>
          <pc:docMk/>
          <pc:sldMk cId="4191442303" sldId="524"/>
        </pc:sldMkLst>
      </pc:sldChg>
      <pc:sldChg chg="del">
        <pc:chgData name="François DUCOBU" userId="afc45963-0550-4e69-95e4-c2b2b9e99fb4" providerId="ADAL" clId="{403CEAEF-D6AB-4407-BE0D-E63C0A4FFDC3}" dt="2024-01-15T13:53:41.945" v="63" actId="47"/>
        <pc:sldMkLst>
          <pc:docMk/>
          <pc:sldMk cId="1995378839" sldId="526"/>
        </pc:sldMkLst>
      </pc:sldChg>
      <pc:sldChg chg="del">
        <pc:chgData name="François DUCOBU" userId="afc45963-0550-4e69-95e4-c2b2b9e99fb4" providerId="ADAL" clId="{403CEAEF-D6AB-4407-BE0D-E63C0A4FFDC3}" dt="2024-01-15T13:53:43.806" v="65" actId="47"/>
        <pc:sldMkLst>
          <pc:docMk/>
          <pc:sldMk cId="631963638" sldId="527"/>
        </pc:sldMkLst>
      </pc:sldChg>
      <pc:sldChg chg="del">
        <pc:chgData name="François DUCOBU" userId="afc45963-0550-4e69-95e4-c2b2b9e99fb4" providerId="ADAL" clId="{403CEAEF-D6AB-4407-BE0D-E63C0A4FFDC3}" dt="2024-01-15T13:53:42.910" v="64" actId="47"/>
        <pc:sldMkLst>
          <pc:docMk/>
          <pc:sldMk cId="4163927363" sldId="528"/>
        </pc:sldMkLst>
      </pc:sldChg>
      <pc:sldChg chg="del">
        <pc:chgData name="François DUCOBU" userId="afc45963-0550-4e69-95e4-c2b2b9e99fb4" providerId="ADAL" clId="{403CEAEF-D6AB-4407-BE0D-E63C0A4FFDC3}" dt="2024-01-15T13:53:44.325" v="66" actId="47"/>
        <pc:sldMkLst>
          <pc:docMk/>
          <pc:sldMk cId="1220922819" sldId="529"/>
        </pc:sldMkLst>
      </pc:sldChg>
      <pc:sldChg chg="del">
        <pc:chgData name="François DUCOBU" userId="afc45963-0550-4e69-95e4-c2b2b9e99fb4" providerId="ADAL" clId="{403CEAEF-D6AB-4407-BE0D-E63C0A4FFDC3}" dt="2024-01-15T13:53:44.833" v="67" actId="47"/>
        <pc:sldMkLst>
          <pc:docMk/>
          <pc:sldMk cId="3017296392" sldId="530"/>
        </pc:sldMkLst>
      </pc:sldChg>
      <pc:sldChg chg="del">
        <pc:chgData name="François DUCOBU" userId="afc45963-0550-4e69-95e4-c2b2b9e99fb4" providerId="ADAL" clId="{403CEAEF-D6AB-4407-BE0D-E63C0A4FFDC3}" dt="2024-01-15T13:53:45.461" v="68" actId="47"/>
        <pc:sldMkLst>
          <pc:docMk/>
          <pc:sldMk cId="2851720320" sldId="531"/>
        </pc:sldMkLst>
      </pc:sldChg>
      <pc:sldChg chg="del">
        <pc:chgData name="François DUCOBU" userId="afc45963-0550-4e69-95e4-c2b2b9e99fb4" providerId="ADAL" clId="{403CEAEF-D6AB-4407-BE0D-E63C0A4FFDC3}" dt="2024-01-15T13:53:46.967" v="69" actId="47"/>
        <pc:sldMkLst>
          <pc:docMk/>
          <pc:sldMk cId="1209101758" sldId="532"/>
        </pc:sldMkLst>
      </pc:sldChg>
      <pc:sldChg chg="del">
        <pc:chgData name="François DUCOBU" userId="afc45963-0550-4e69-95e4-c2b2b9e99fb4" providerId="ADAL" clId="{403CEAEF-D6AB-4407-BE0D-E63C0A4FFDC3}" dt="2024-01-15T13:53:47.569" v="70" actId="47"/>
        <pc:sldMkLst>
          <pc:docMk/>
          <pc:sldMk cId="283782926" sldId="534"/>
        </pc:sldMkLst>
      </pc:sldChg>
      <pc:sldChg chg="modSp add mod">
        <pc:chgData name="François DUCOBU" userId="afc45963-0550-4e69-95e4-c2b2b9e99fb4" providerId="ADAL" clId="{403CEAEF-D6AB-4407-BE0D-E63C0A4FFDC3}" dt="2024-01-15T14:26:10.227" v="89"/>
        <pc:sldMkLst>
          <pc:docMk/>
          <pc:sldMk cId="717306570" sldId="534"/>
        </pc:sldMkLst>
      </pc:sldChg>
      <pc:sldChg chg="modSp add mod">
        <pc:chgData name="François DUCOBU" userId="afc45963-0550-4e69-95e4-c2b2b9e99fb4" providerId="ADAL" clId="{403CEAEF-D6AB-4407-BE0D-E63C0A4FFDC3}" dt="2024-01-15T14:26:36.501" v="95"/>
        <pc:sldMkLst>
          <pc:docMk/>
          <pc:sldMk cId="2022279586" sldId="535"/>
        </pc:sldMkLst>
      </pc:sldChg>
      <pc:sldChg chg="del">
        <pc:chgData name="François DUCOBU" userId="afc45963-0550-4e69-95e4-c2b2b9e99fb4" providerId="ADAL" clId="{403CEAEF-D6AB-4407-BE0D-E63C0A4FFDC3}" dt="2024-01-15T13:53:48.588" v="71" actId="47"/>
        <pc:sldMkLst>
          <pc:docMk/>
          <pc:sldMk cId="3232511043" sldId="535"/>
        </pc:sldMkLst>
      </pc:sldChg>
      <pc:sldChg chg="addSp modSp add mod">
        <pc:chgData name="François DUCOBU" userId="afc45963-0550-4e69-95e4-c2b2b9e99fb4" providerId="ADAL" clId="{403CEAEF-D6AB-4407-BE0D-E63C0A4FFDC3}" dt="2024-01-15T14:33:18.191" v="103" actId="1076"/>
        <pc:sldMkLst>
          <pc:docMk/>
          <pc:sldMk cId="290046270" sldId="536"/>
        </pc:sldMkLst>
      </pc:sldChg>
      <pc:sldChg chg="del">
        <pc:chgData name="François DUCOBU" userId="afc45963-0550-4e69-95e4-c2b2b9e99fb4" providerId="ADAL" clId="{403CEAEF-D6AB-4407-BE0D-E63C0A4FFDC3}" dt="2024-01-15T13:53:50.075" v="72" actId="47"/>
        <pc:sldMkLst>
          <pc:docMk/>
          <pc:sldMk cId="493287827" sldId="536"/>
        </pc:sldMkLst>
      </pc:sldChg>
      <pc:sldChg chg="modSp add mod">
        <pc:chgData name="François DUCOBU" userId="afc45963-0550-4e69-95e4-c2b2b9e99fb4" providerId="ADAL" clId="{403CEAEF-D6AB-4407-BE0D-E63C0A4FFDC3}" dt="2024-01-17T13:47:55.294" v="313" actId="6549"/>
        <pc:sldMkLst>
          <pc:docMk/>
          <pc:sldMk cId="219637801" sldId="537"/>
        </pc:sldMkLst>
      </pc:sldChg>
      <pc:sldChg chg="modSp add del mod">
        <pc:chgData name="François DUCOBU" userId="afc45963-0550-4e69-95e4-c2b2b9e99fb4" providerId="ADAL" clId="{403CEAEF-D6AB-4407-BE0D-E63C0A4FFDC3}" dt="2024-01-17T14:07:43.151" v="569" actId="47"/>
        <pc:sldMkLst>
          <pc:docMk/>
          <pc:sldMk cId="9008429" sldId="538"/>
        </pc:sldMkLst>
      </pc:sldChg>
      <pc:sldChg chg="modSp add del mod">
        <pc:chgData name="François DUCOBU" userId="afc45963-0550-4e69-95e4-c2b2b9e99fb4" providerId="ADAL" clId="{403CEAEF-D6AB-4407-BE0D-E63C0A4FFDC3}" dt="2024-01-17T14:08:06.160" v="577" actId="47"/>
        <pc:sldMkLst>
          <pc:docMk/>
          <pc:sldMk cId="334924332" sldId="539"/>
        </pc:sldMkLst>
      </pc:sldChg>
      <pc:sldChg chg="modSp add mod">
        <pc:chgData name="François DUCOBU" userId="afc45963-0550-4e69-95e4-c2b2b9e99fb4" providerId="ADAL" clId="{403CEAEF-D6AB-4407-BE0D-E63C0A4FFDC3}" dt="2024-01-17T14:07:39.675" v="568"/>
        <pc:sldMkLst>
          <pc:docMk/>
          <pc:sldMk cId="1335961905" sldId="540"/>
        </pc:sldMkLst>
      </pc:sldChg>
      <pc:sldChg chg="modSp add mod">
        <pc:chgData name="François DUCOBU" userId="afc45963-0550-4e69-95e4-c2b2b9e99fb4" providerId="ADAL" clId="{403CEAEF-D6AB-4407-BE0D-E63C0A4FFDC3}" dt="2024-01-17T14:08:26.751" v="583"/>
        <pc:sldMkLst>
          <pc:docMk/>
          <pc:sldMk cId="3104080173" sldId="541"/>
        </pc:sldMkLst>
      </pc:sldChg>
      <pc:sldChg chg="modSp add mod">
        <pc:chgData name="François DUCOBU" userId="afc45963-0550-4e69-95e4-c2b2b9e99fb4" providerId="ADAL" clId="{403CEAEF-D6AB-4407-BE0D-E63C0A4FFDC3}" dt="2024-01-17T14:08:45.045" v="589"/>
        <pc:sldMkLst>
          <pc:docMk/>
          <pc:sldMk cId="4190899832" sldId="542"/>
        </pc:sldMkLst>
      </pc:sldChg>
      <pc:sldChg chg="modSp add mod">
        <pc:chgData name="François DUCOBU" userId="afc45963-0550-4e69-95e4-c2b2b9e99fb4" providerId="ADAL" clId="{403CEAEF-D6AB-4407-BE0D-E63C0A4FFDC3}" dt="2024-01-17T14:09:55.015" v="599"/>
        <pc:sldMkLst>
          <pc:docMk/>
          <pc:sldMk cId="320275990" sldId="543"/>
        </pc:sldMkLst>
      </pc:sldChg>
      <pc:sldChg chg="modSp add mod">
        <pc:chgData name="François DUCOBU" userId="afc45963-0550-4e69-95e4-c2b2b9e99fb4" providerId="ADAL" clId="{403CEAEF-D6AB-4407-BE0D-E63C0A4FFDC3}" dt="2024-01-17T14:10:16.832" v="605"/>
        <pc:sldMkLst>
          <pc:docMk/>
          <pc:sldMk cId="1985237204" sldId="544"/>
        </pc:sldMkLst>
      </pc:sldChg>
      <pc:sldChg chg="modSp add mod">
        <pc:chgData name="François DUCOBU" userId="afc45963-0550-4e69-95e4-c2b2b9e99fb4" providerId="ADAL" clId="{403CEAEF-D6AB-4407-BE0D-E63C0A4FFDC3}" dt="2024-01-17T14:11:01.339" v="611"/>
        <pc:sldMkLst>
          <pc:docMk/>
          <pc:sldMk cId="1651680077" sldId="545"/>
        </pc:sldMkLst>
      </pc:sldChg>
      <pc:sldChg chg="addSp modSp add mod">
        <pc:chgData name="François DUCOBU" userId="afc45963-0550-4e69-95e4-c2b2b9e99fb4" providerId="ADAL" clId="{403CEAEF-D6AB-4407-BE0D-E63C0A4FFDC3}" dt="2024-01-17T14:12:44.513" v="615" actId="22"/>
        <pc:sldMkLst>
          <pc:docMk/>
          <pc:sldMk cId="750349608" sldId="546"/>
        </pc:sldMkLst>
      </pc:sldChg>
      <pc:sldChg chg="delSp modSp add mod">
        <pc:chgData name="François DUCOBU" userId="afc45963-0550-4e69-95e4-c2b2b9e99fb4" providerId="ADAL" clId="{403CEAEF-D6AB-4407-BE0D-E63C0A4FFDC3}" dt="2024-01-17T14:14:24.499" v="639" actId="14"/>
        <pc:sldMkLst>
          <pc:docMk/>
          <pc:sldMk cId="3491121867" sldId="547"/>
        </pc:sldMkLst>
      </pc:sldChg>
      <pc:sldChg chg="modSp add mod">
        <pc:chgData name="François DUCOBU" userId="afc45963-0550-4e69-95e4-c2b2b9e99fb4" providerId="ADAL" clId="{403CEAEF-D6AB-4407-BE0D-E63C0A4FFDC3}" dt="2024-01-17T14:15:06.632" v="651"/>
        <pc:sldMkLst>
          <pc:docMk/>
          <pc:sldMk cId="41281568" sldId="548"/>
        </pc:sldMkLst>
      </pc:sldChg>
      <pc:sldChg chg="addSp modSp add mod">
        <pc:chgData name="François DUCOBU" userId="afc45963-0550-4e69-95e4-c2b2b9e99fb4" providerId="ADAL" clId="{403CEAEF-D6AB-4407-BE0D-E63C0A4FFDC3}" dt="2024-01-17T14:15:56.972" v="654" actId="22"/>
        <pc:sldMkLst>
          <pc:docMk/>
          <pc:sldMk cId="349806481" sldId="549"/>
        </pc:sldMkLst>
      </pc:sldChg>
      <pc:sldChg chg="delSp modSp add mod">
        <pc:chgData name="François DUCOBU" userId="afc45963-0550-4e69-95e4-c2b2b9e99fb4" providerId="ADAL" clId="{403CEAEF-D6AB-4407-BE0D-E63C0A4FFDC3}" dt="2024-01-17T14:16:38.143" v="666"/>
        <pc:sldMkLst>
          <pc:docMk/>
          <pc:sldMk cId="3745552607" sldId="550"/>
        </pc:sldMkLst>
      </pc:sldChg>
      <pc:sldChg chg="add">
        <pc:chgData name="François DUCOBU" userId="afc45963-0550-4e69-95e4-c2b2b9e99fb4" providerId="ADAL" clId="{403CEAEF-D6AB-4407-BE0D-E63C0A4FFDC3}" dt="2024-01-17T14:16:41.918" v="667"/>
        <pc:sldMkLst>
          <pc:docMk/>
          <pc:sldMk cId="1928409952" sldId="551"/>
        </pc:sldMkLst>
      </pc:sldChg>
      <pc:sldChg chg="modSp add mod">
        <pc:chgData name="François DUCOBU" userId="afc45963-0550-4e69-95e4-c2b2b9e99fb4" providerId="ADAL" clId="{403CEAEF-D6AB-4407-BE0D-E63C0A4FFDC3}" dt="2024-01-17T14:30:10.403" v="673"/>
        <pc:sldMkLst>
          <pc:docMk/>
          <pc:sldMk cId="146515141" sldId="552"/>
        </pc:sldMkLst>
      </pc:sldChg>
      <pc:sldChg chg="modSp add mod">
        <pc:chgData name="François DUCOBU" userId="afc45963-0550-4e69-95e4-c2b2b9e99fb4" providerId="ADAL" clId="{403CEAEF-D6AB-4407-BE0D-E63C0A4FFDC3}" dt="2024-01-17T14:30:34.291" v="679"/>
        <pc:sldMkLst>
          <pc:docMk/>
          <pc:sldMk cId="2648537524" sldId="553"/>
        </pc:sldMkLst>
      </pc:sldChg>
      <pc:sldChg chg="modSp add mod">
        <pc:chgData name="François DUCOBU" userId="afc45963-0550-4e69-95e4-c2b2b9e99fb4" providerId="ADAL" clId="{403CEAEF-D6AB-4407-BE0D-E63C0A4FFDC3}" dt="2024-01-17T14:31:32.341" v="685"/>
        <pc:sldMkLst>
          <pc:docMk/>
          <pc:sldMk cId="1604259453" sldId="554"/>
        </pc:sldMkLst>
      </pc:sldChg>
      <pc:sldChg chg="modSp add mod">
        <pc:chgData name="François DUCOBU" userId="afc45963-0550-4e69-95e4-c2b2b9e99fb4" providerId="ADAL" clId="{403CEAEF-D6AB-4407-BE0D-E63C0A4FFDC3}" dt="2024-01-17T14:32:19.456" v="697"/>
        <pc:sldMkLst>
          <pc:docMk/>
          <pc:sldMk cId="3489209643" sldId="555"/>
        </pc:sldMkLst>
      </pc:sldChg>
      <pc:sldChg chg="addSp modSp add mod">
        <pc:chgData name="François DUCOBU" userId="afc45963-0550-4e69-95e4-c2b2b9e99fb4" providerId="ADAL" clId="{403CEAEF-D6AB-4407-BE0D-E63C0A4FFDC3}" dt="2024-01-17T14:33:03.655" v="700" actId="22"/>
        <pc:sldMkLst>
          <pc:docMk/>
          <pc:sldMk cId="1582150438" sldId="556"/>
        </pc:sldMkLst>
      </pc:sldChg>
      <pc:sldChg chg="modSp add mod">
        <pc:chgData name="François DUCOBU" userId="afc45963-0550-4e69-95e4-c2b2b9e99fb4" providerId="ADAL" clId="{403CEAEF-D6AB-4407-BE0D-E63C0A4FFDC3}" dt="2024-01-17T14:34:20.118" v="727"/>
        <pc:sldMkLst>
          <pc:docMk/>
          <pc:sldMk cId="3659301305" sldId="557"/>
        </pc:sldMkLst>
      </pc:sldChg>
      <pc:sldChg chg="modSp add mod">
        <pc:chgData name="François DUCOBU" userId="afc45963-0550-4e69-95e4-c2b2b9e99fb4" providerId="ADAL" clId="{403CEAEF-D6AB-4407-BE0D-E63C0A4FFDC3}" dt="2024-01-17T14:34:52.763" v="731"/>
        <pc:sldMkLst>
          <pc:docMk/>
          <pc:sldMk cId="1814275349" sldId="558"/>
        </pc:sldMkLst>
      </pc:sldChg>
      <pc:sldChg chg="modSp add mod">
        <pc:chgData name="François DUCOBU" userId="afc45963-0550-4e69-95e4-c2b2b9e99fb4" providerId="ADAL" clId="{403CEAEF-D6AB-4407-BE0D-E63C0A4FFDC3}" dt="2024-01-17T14:35:15.542" v="737"/>
        <pc:sldMkLst>
          <pc:docMk/>
          <pc:sldMk cId="1941004327" sldId="559"/>
        </pc:sldMkLst>
      </pc:sldChg>
      <pc:sldChg chg="modSp add mod">
        <pc:chgData name="François DUCOBU" userId="afc45963-0550-4e69-95e4-c2b2b9e99fb4" providerId="ADAL" clId="{403CEAEF-D6AB-4407-BE0D-E63C0A4FFDC3}" dt="2024-01-17T14:35:39.577" v="743"/>
        <pc:sldMkLst>
          <pc:docMk/>
          <pc:sldMk cId="328125969" sldId="560"/>
        </pc:sldMkLst>
      </pc:sldChg>
      <pc:sldChg chg="addSp modSp add mod">
        <pc:chgData name="François DUCOBU" userId="afc45963-0550-4e69-95e4-c2b2b9e99fb4" providerId="ADAL" clId="{403CEAEF-D6AB-4407-BE0D-E63C0A4FFDC3}" dt="2024-01-17T14:38:28.414" v="752" actId="1076"/>
        <pc:sldMkLst>
          <pc:docMk/>
          <pc:sldMk cId="2469845490" sldId="561"/>
        </pc:sldMkLst>
      </pc:sldChg>
      <pc:sldChg chg="delSp modSp add mod">
        <pc:chgData name="François DUCOBU" userId="afc45963-0550-4e69-95e4-c2b2b9e99fb4" providerId="ADAL" clId="{403CEAEF-D6AB-4407-BE0D-E63C0A4FFDC3}" dt="2024-01-17T14:43:00.326" v="783"/>
        <pc:sldMkLst>
          <pc:docMk/>
          <pc:sldMk cId="1751631594" sldId="562"/>
        </pc:sldMkLst>
      </pc:sldChg>
      <pc:sldChg chg="addSp modSp add mod">
        <pc:chgData name="François DUCOBU" userId="afc45963-0550-4e69-95e4-c2b2b9e99fb4" providerId="ADAL" clId="{403CEAEF-D6AB-4407-BE0D-E63C0A4FFDC3}" dt="2024-01-17T14:43:34.108" v="786" actId="22"/>
        <pc:sldMkLst>
          <pc:docMk/>
          <pc:sldMk cId="1485667674" sldId="563"/>
        </pc:sldMkLst>
      </pc:sldChg>
      <pc:sldChg chg="delSp modSp add mod">
        <pc:chgData name="François DUCOBU" userId="afc45963-0550-4e69-95e4-c2b2b9e99fb4" providerId="ADAL" clId="{403CEAEF-D6AB-4407-BE0D-E63C0A4FFDC3}" dt="2024-01-17T14:44:00.911" v="793"/>
        <pc:sldMkLst>
          <pc:docMk/>
          <pc:sldMk cId="2600978325" sldId="564"/>
        </pc:sldMkLst>
      </pc:sldChg>
      <pc:sldChg chg="modSp add mod">
        <pc:chgData name="François DUCOBU" userId="afc45963-0550-4e69-95e4-c2b2b9e99fb4" providerId="ADAL" clId="{403CEAEF-D6AB-4407-BE0D-E63C0A4FFDC3}" dt="2024-01-17T14:44:57.136" v="814" actId="20577"/>
        <pc:sldMkLst>
          <pc:docMk/>
          <pc:sldMk cId="3481008556" sldId="565"/>
        </pc:sldMkLst>
      </pc:sldChg>
      <pc:sldChg chg="addSp delSp modSp add mod">
        <pc:chgData name="François DUCOBU" userId="afc45963-0550-4e69-95e4-c2b2b9e99fb4" providerId="ADAL" clId="{403CEAEF-D6AB-4407-BE0D-E63C0A4FFDC3}" dt="2024-01-17T14:45:37.645" v="817" actId="22"/>
        <pc:sldMkLst>
          <pc:docMk/>
          <pc:sldMk cId="1859846515" sldId="566"/>
        </pc:sldMkLst>
      </pc:sldChg>
      <pc:sldChg chg="addSp delSp modSp add mod">
        <pc:chgData name="François DUCOBU" userId="afc45963-0550-4e69-95e4-c2b2b9e99fb4" providerId="ADAL" clId="{403CEAEF-D6AB-4407-BE0D-E63C0A4FFDC3}" dt="2024-01-17T14:47:33.016" v="820" actId="22"/>
        <pc:sldMkLst>
          <pc:docMk/>
          <pc:sldMk cId="4160266820" sldId="567"/>
        </pc:sldMkLst>
      </pc:sldChg>
      <pc:sldChg chg="delSp modSp add mod">
        <pc:chgData name="François DUCOBU" userId="afc45963-0550-4e69-95e4-c2b2b9e99fb4" providerId="ADAL" clId="{403CEAEF-D6AB-4407-BE0D-E63C0A4FFDC3}" dt="2024-01-17T14:48:32.639" v="837"/>
        <pc:sldMkLst>
          <pc:docMk/>
          <pc:sldMk cId="3116797383" sldId="568"/>
        </pc:sldMkLst>
      </pc:sldChg>
      <pc:sldChg chg="addSp delSp modSp add mod">
        <pc:chgData name="François DUCOBU" userId="afc45963-0550-4e69-95e4-c2b2b9e99fb4" providerId="ADAL" clId="{403CEAEF-D6AB-4407-BE0D-E63C0A4FFDC3}" dt="2024-01-17T14:49:57.052" v="840" actId="22"/>
        <pc:sldMkLst>
          <pc:docMk/>
          <pc:sldMk cId="2605917537" sldId="569"/>
        </pc:sldMkLst>
      </pc:sldChg>
      <pc:sldChg chg="addSp delSp modSp add mod">
        <pc:chgData name="François DUCOBU" userId="afc45963-0550-4e69-95e4-c2b2b9e99fb4" providerId="ADAL" clId="{403CEAEF-D6AB-4407-BE0D-E63C0A4FFDC3}" dt="2024-01-17T14:50:39.407" v="854"/>
        <pc:sldMkLst>
          <pc:docMk/>
          <pc:sldMk cId="1819494297" sldId="570"/>
        </pc:sldMkLst>
      </pc:sldChg>
      <pc:sldChg chg="addSp modSp add mod">
        <pc:chgData name="François DUCOBU" userId="afc45963-0550-4e69-95e4-c2b2b9e99fb4" providerId="ADAL" clId="{403CEAEF-D6AB-4407-BE0D-E63C0A4FFDC3}" dt="2024-01-17T14:51:54.656" v="857" actId="22"/>
        <pc:sldMkLst>
          <pc:docMk/>
          <pc:sldMk cId="2597378037" sldId="571"/>
        </pc:sldMkLst>
      </pc:sldChg>
      <pc:sldChg chg="addSp delSp modSp add mod">
        <pc:chgData name="François DUCOBU" userId="afc45963-0550-4e69-95e4-c2b2b9e99fb4" providerId="ADAL" clId="{403CEAEF-D6AB-4407-BE0D-E63C0A4FFDC3}" dt="2024-01-17T14:54:13.970" v="870" actId="22"/>
        <pc:sldMkLst>
          <pc:docMk/>
          <pc:sldMk cId="2993731208" sldId="572"/>
        </pc:sldMkLst>
      </pc:sldChg>
      <pc:sldChg chg="addSp delSp add mod">
        <pc:chgData name="François DUCOBU" userId="afc45963-0550-4e69-95e4-c2b2b9e99fb4" providerId="ADAL" clId="{403CEAEF-D6AB-4407-BE0D-E63C0A4FFDC3}" dt="2024-01-17T14:54:49.612" v="873" actId="22"/>
        <pc:sldMkLst>
          <pc:docMk/>
          <pc:sldMk cId="3993029746" sldId="573"/>
        </pc:sldMkLst>
      </pc:sldChg>
      <pc:sldChg chg="addSp delSp add mod">
        <pc:chgData name="François DUCOBU" userId="afc45963-0550-4e69-95e4-c2b2b9e99fb4" providerId="ADAL" clId="{403CEAEF-D6AB-4407-BE0D-E63C0A4FFDC3}" dt="2024-01-17T14:55:09.962" v="876" actId="22"/>
        <pc:sldMkLst>
          <pc:docMk/>
          <pc:sldMk cId="3856794516" sldId="574"/>
        </pc:sldMkLst>
      </pc:sldChg>
      <pc:sldChg chg="delSp modSp add mod">
        <pc:chgData name="François DUCOBU" userId="afc45963-0550-4e69-95e4-c2b2b9e99fb4" providerId="ADAL" clId="{403CEAEF-D6AB-4407-BE0D-E63C0A4FFDC3}" dt="2024-01-17T14:56:23.714" v="894"/>
        <pc:sldMkLst>
          <pc:docMk/>
          <pc:sldMk cId="3945465249" sldId="575"/>
        </pc:sldMkLst>
      </pc:sldChg>
      <pc:sldChg chg="modSp add mod">
        <pc:chgData name="François DUCOBU" userId="afc45963-0550-4e69-95e4-c2b2b9e99fb4" providerId="ADAL" clId="{403CEAEF-D6AB-4407-BE0D-E63C0A4FFDC3}" dt="2024-01-17T14:56:42.800" v="899"/>
        <pc:sldMkLst>
          <pc:docMk/>
          <pc:sldMk cId="3327987827" sldId="576"/>
        </pc:sldMkLst>
      </pc:sldChg>
      <pc:sldChg chg="modSp add mod">
        <pc:chgData name="François DUCOBU" userId="afc45963-0550-4e69-95e4-c2b2b9e99fb4" providerId="ADAL" clId="{403CEAEF-D6AB-4407-BE0D-E63C0A4FFDC3}" dt="2024-01-17T14:57:26.623" v="903"/>
        <pc:sldMkLst>
          <pc:docMk/>
          <pc:sldMk cId="2725789542" sldId="577"/>
        </pc:sldMkLst>
      </pc:sldChg>
      <pc:sldChg chg="addSp modSp add mod">
        <pc:chgData name="François DUCOBU" userId="afc45963-0550-4e69-95e4-c2b2b9e99fb4" providerId="ADAL" clId="{403CEAEF-D6AB-4407-BE0D-E63C0A4FFDC3}" dt="2024-01-17T14:57:58.927" v="906" actId="22"/>
        <pc:sldMkLst>
          <pc:docMk/>
          <pc:sldMk cId="2466856275" sldId="578"/>
        </pc:sldMkLst>
      </pc:sldChg>
      <pc:sldChg chg="delSp modSp add mod">
        <pc:chgData name="François DUCOBU" userId="afc45963-0550-4e69-95e4-c2b2b9e99fb4" providerId="ADAL" clId="{403CEAEF-D6AB-4407-BE0D-E63C0A4FFDC3}" dt="2024-01-17T14:59:13.522" v="916"/>
        <pc:sldMkLst>
          <pc:docMk/>
          <pc:sldMk cId="3274712073" sldId="579"/>
        </pc:sldMkLst>
      </pc:sldChg>
      <pc:sldChg chg="modSp add mod">
        <pc:chgData name="François DUCOBU" userId="afc45963-0550-4e69-95e4-c2b2b9e99fb4" providerId="ADAL" clId="{403CEAEF-D6AB-4407-BE0D-E63C0A4FFDC3}" dt="2024-01-17T14:59:30.736" v="922"/>
        <pc:sldMkLst>
          <pc:docMk/>
          <pc:sldMk cId="4068254323" sldId="580"/>
        </pc:sldMkLst>
      </pc:sldChg>
      <pc:sldChg chg="addSp modSp add mod">
        <pc:chgData name="François DUCOBU" userId="afc45963-0550-4e69-95e4-c2b2b9e99fb4" providerId="ADAL" clId="{403CEAEF-D6AB-4407-BE0D-E63C0A4FFDC3}" dt="2024-01-17T15:00:21.052" v="930" actId="1076"/>
        <pc:sldMkLst>
          <pc:docMk/>
          <pc:sldMk cId="1431027509" sldId="581"/>
        </pc:sldMkLst>
      </pc:sldChg>
      <pc:sldChg chg="delSp modSp add mod">
        <pc:chgData name="François DUCOBU" userId="afc45963-0550-4e69-95e4-c2b2b9e99fb4" providerId="ADAL" clId="{403CEAEF-D6AB-4407-BE0D-E63C0A4FFDC3}" dt="2024-01-17T15:01:09.086" v="945"/>
        <pc:sldMkLst>
          <pc:docMk/>
          <pc:sldMk cId="3175032955" sldId="582"/>
        </pc:sldMkLst>
      </pc:sldChg>
      <pc:sldChg chg="addSp delSp modSp add mod">
        <pc:chgData name="François DUCOBU" userId="afc45963-0550-4e69-95e4-c2b2b9e99fb4" providerId="ADAL" clId="{403CEAEF-D6AB-4407-BE0D-E63C0A4FFDC3}" dt="2024-01-17T15:01:39.039" v="948" actId="22"/>
        <pc:sldMkLst>
          <pc:docMk/>
          <pc:sldMk cId="2271115347" sldId="583"/>
        </pc:sldMkLst>
      </pc:sldChg>
      <pc:sldChg chg="addSp delSp modSp add mod">
        <pc:chgData name="François DUCOBU" userId="afc45963-0550-4e69-95e4-c2b2b9e99fb4" providerId="ADAL" clId="{403CEAEF-D6AB-4407-BE0D-E63C0A4FFDC3}" dt="2024-01-17T15:02:46.570" v="961"/>
        <pc:sldMkLst>
          <pc:docMk/>
          <pc:sldMk cId="3133814034" sldId="584"/>
        </pc:sldMkLst>
      </pc:sldChg>
      <pc:sldChg chg="modSp add mod">
        <pc:chgData name="François DUCOBU" userId="afc45963-0550-4e69-95e4-c2b2b9e99fb4" providerId="ADAL" clId="{403CEAEF-D6AB-4407-BE0D-E63C0A4FFDC3}" dt="2024-01-17T15:04:28.874" v="973"/>
        <pc:sldMkLst>
          <pc:docMk/>
          <pc:sldMk cId="1923693355" sldId="585"/>
        </pc:sldMkLst>
      </pc:sldChg>
      <pc:sldChg chg="modSp add mod">
        <pc:chgData name="François DUCOBU" userId="afc45963-0550-4e69-95e4-c2b2b9e99fb4" providerId="ADAL" clId="{403CEAEF-D6AB-4407-BE0D-E63C0A4FFDC3}" dt="2024-01-17T15:04:52.635" v="979"/>
        <pc:sldMkLst>
          <pc:docMk/>
          <pc:sldMk cId="1923909666" sldId="586"/>
        </pc:sldMkLst>
      </pc:sldChg>
      <pc:sldChg chg="modSp add mod">
        <pc:chgData name="François DUCOBU" userId="afc45963-0550-4e69-95e4-c2b2b9e99fb4" providerId="ADAL" clId="{403CEAEF-D6AB-4407-BE0D-E63C0A4FFDC3}" dt="2024-01-17T15:06:19.002" v="1001"/>
        <pc:sldMkLst>
          <pc:docMk/>
          <pc:sldMk cId="2964784203" sldId="587"/>
        </pc:sldMkLst>
      </pc:sldChg>
      <pc:sldChg chg="modSp add mod">
        <pc:chgData name="François DUCOBU" userId="afc45963-0550-4e69-95e4-c2b2b9e99fb4" providerId="ADAL" clId="{403CEAEF-D6AB-4407-BE0D-E63C0A4FFDC3}" dt="2024-01-17T15:07:40.250" v="1007"/>
        <pc:sldMkLst>
          <pc:docMk/>
          <pc:sldMk cId="1050589529" sldId="588"/>
        </pc:sldMkLst>
      </pc:sldChg>
      <pc:sldChg chg="modSp add mod">
        <pc:chgData name="François DUCOBU" userId="afc45963-0550-4e69-95e4-c2b2b9e99fb4" providerId="ADAL" clId="{403CEAEF-D6AB-4407-BE0D-E63C0A4FFDC3}" dt="2024-01-17T15:08:02.157" v="1011"/>
        <pc:sldMkLst>
          <pc:docMk/>
          <pc:sldMk cId="2356004545" sldId="589"/>
        </pc:sldMkLst>
      </pc:sldChg>
      <pc:sldChg chg="modSp add mod">
        <pc:chgData name="François DUCOBU" userId="afc45963-0550-4e69-95e4-c2b2b9e99fb4" providerId="ADAL" clId="{403CEAEF-D6AB-4407-BE0D-E63C0A4FFDC3}" dt="2024-01-17T15:08:23.332" v="1018" actId="20577"/>
        <pc:sldMkLst>
          <pc:docMk/>
          <pc:sldMk cId="406058800" sldId="590"/>
        </pc:sldMkLst>
      </pc:sldChg>
      <pc:sldChg chg="addSp modSp add mod">
        <pc:chgData name="François DUCOBU" userId="afc45963-0550-4e69-95e4-c2b2b9e99fb4" providerId="ADAL" clId="{403CEAEF-D6AB-4407-BE0D-E63C0A4FFDC3}" dt="2024-01-17T15:09:35.706" v="1026" actId="1076"/>
        <pc:sldMkLst>
          <pc:docMk/>
          <pc:sldMk cId="2079959440" sldId="591"/>
        </pc:sldMkLst>
      </pc:sldChg>
      <pc:sldChg chg="delSp modSp add mod">
        <pc:chgData name="François DUCOBU" userId="afc45963-0550-4e69-95e4-c2b2b9e99fb4" providerId="ADAL" clId="{403CEAEF-D6AB-4407-BE0D-E63C0A4FFDC3}" dt="2024-01-17T15:09:57.012" v="1031"/>
        <pc:sldMkLst>
          <pc:docMk/>
          <pc:sldMk cId="2856757765" sldId="592"/>
        </pc:sldMkLst>
      </pc:sldChg>
      <pc:sldChg chg="modSp add mod">
        <pc:chgData name="François DUCOBU" userId="afc45963-0550-4e69-95e4-c2b2b9e99fb4" providerId="ADAL" clId="{403CEAEF-D6AB-4407-BE0D-E63C0A4FFDC3}" dt="2024-01-17T15:11:05.621" v="1043"/>
        <pc:sldMkLst>
          <pc:docMk/>
          <pc:sldMk cId="4221257942" sldId="593"/>
        </pc:sldMkLst>
      </pc:sldChg>
      <pc:sldChg chg="addSp delSp modSp add mod">
        <pc:chgData name="François DUCOBU" userId="afc45963-0550-4e69-95e4-c2b2b9e99fb4" providerId="ADAL" clId="{403CEAEF-D6AB-4407-BE0D-E63C0A4FFDC3}" dt="2024-01-17T15:11:26.890" v="1046" actId="22"/>
        <pc:sldMkLst>
          <pc:docMk/>
          <pc:sldMk cId="1264158486" sldId="594"/>
        </pc:sldMkLst>
      </pc:sldChg>
      <pc:sldChg chg="addSp delSp modSp add mod">
        <pc:chgData name="François DUCOBU" userId="afc45963-0550-4e69-95e4-c2b2b9e99fb4" providerId="ADAL" clId="{403CEAEF-D6AB-4407-BE0D-E63C0A4FFDC3}" dt="2024-01-17T15:11:49.664" v="1053"/>
        <pc:sldMkLst>
          <pc:docMk/>
          <pc:sldMk cId="1600538216" sldId="595"/>
        </pc:sldMkLst>
      </pc:sldChg>
      <pc:sldChg chg="modSp add mod">
        <pc:chgData name="François DUCOBU" userId="afc45963-0550-4e69-95e4-c2b2b9e99fb4" providerId="ADAL" clId="{403CEAEF-D6AB-4407-BE0D-E63C0A4FFDC3}" dt="2024-01-17T15:14:22.933" v="1066"/>
        <pc:sldMkLst>
          <pc:docMk/>
          <pc:sldMk cId="3209581569" sldId="596"/>
        </pc:sldMkLst>
      </pc:sldChg>
      <pc:sldChg chg="modSp add mod">
        <pc:chgData name="François DUCOBU" userId="afc45963-0550-4e69-95e4-c2b2b9e99fb4" providerId="ADAL" clId="{403CEAEF-D6AB-4407-BE0D-E63C0A4FFDC3}" dt="2024-01-17T15:14:57.976" v="1076"/>
        <pc:sldMkLst>
          <pc:docMk/>
          <pc:sldMk cId="3943890134" sldId="597"/>
        </pc:sldMkLst>
      </pc:sldChg>
      <pc:sldChg chg="addSp modSp add mod">
        <pc:chgData name="François DUCOBU" userId="afc45963-0550-4e69-95e4-c2b2b9e99fb4" providerId="ADAL" clId="{403CEAEF-D6AB-4407-BE0D-E63C0A4FFDC3}" dt="2024-01-17T15:15:20.594" v="1079" actId="22"/>
        <pc:sldMkLst>
          <pc:docMk/>
          <pc:sldMk cId="3935613861" sldId="598"/>
        </pc:sldMkLst>
      </pc:sldChg>
      <pc:sldChg chg="delSp modSp add mod">
        <pc:chgData name="François DUCOBU" userId="afc45963-0550-4e69-95e4-c2b2b9e99fb4" providerId="ADAL" clId="{403CEAEF-D6AB-4407-BE0D-E63C0A4FFDC3}" dt="2024-01-17T15:15:57.843" v="1095"/>
        <pc:sldMkLst>
          <pc:docMk/>
          <pc:sldMk cId="3287037225" sldId="599"/>
        </pc:sldMkLst>
      </pc:sldChg>
      <pc:sldChg chg="modSp add mod">
        <pc:chgData name="François DUCOBU" userId="afc45963-0550-4e69-95e4-c2b2b9e99fb4" providerId="ADAL" clId="{403CEAEF-D6AB-4407-BE0D-E63C0A4FFDC3}" dt="2024-01-17T15:17:23.933" v="1111"/>
        <pc:sldMkLst>
          <pc:docMk/>
          <pc:sldMk cId="3919862332" sldId="600"/>
        </pc:sldMkLst>
      </pc:sldChg>
      <pc:sldChg chg="modSp add mod">
        <pc:chgData name="François DUCOBU" userId="afc45963-0550-4e69-95e4-c2b2b9e99fb4" providerId="ADAL" clId="{403CEAEF-D6AB-4407-BE0D-E63C0A4FFDC3}" dt="2024-01-17T15:18:19.995" v="1132"/>
        <pc:sldMkLst>
          <pc:docMk/>
          <pc:sldMk cId="2304986299" sldId="601"/>
        </pc:sldMkLst>
      </pc:sldChg>
      <pc:sldChg chg="addSp modSp add mod ord">
        <pc:chgData name="François DUCOBU" userId="afc45963-0550-4e69-95e4-c2b2b9e99fb4" providerId="ADAL" clId="{403CEAEF-D6AB-4407-BE0D-E63C0A4FFDC3}" dt="2024-01-17T15:19:56.713" v="1147"/>
        <pc:sldMkLst>
          <pc:docMk/>
          <pc:sldMk cId="1368046145" sldId="602"/>
        </pc:sldMkLst>
      </pc:sldChg>
      <pc:sldChg chg="delSp modSp add del mod">
        <pc:chgData name="François DUCOBU" userId="afc45963-0550-4e69-95e4-c2b2b9e99fb4" providerId="ADAL" clId="{403CEAEF-D6AB-4407-BE0D-E63C0A4FFDC3}" dt="2024-01-17T15:19:51.950" v="1144" actId="47"/>
        <pc:sldMkLst>
          <pc:docMk/>
          <pc:sldMk cId="1123393677" sldId="603"/>
        </pc:sldMkLst>
      </pc:sldChg>
      <pc:sldChg chg="modSp add mod">
        <pc:chgData name="François DUCOBU" userId="afc45963-0550-4e69-95e4-c2b2b9e99fb4" providerId="ADAL" clId="{403CEAEF-D6AB-4407-BE0D-E63C0A4FFDC3}" dt="2024-01-17T15:20:11.683" v="1150"/>
        <pc:sldMkLst>
          <pc:docMk/>
          <pc:sldMk cId="1628654337" sldId="603"/>
        </pc:sldMkLst>
      </pc:sldChg>
      <pc:sldChg chg="modSp add mod">
        <pc:chgData name="François DUCOBU" userId="afc45963-0550-4e69-95e4-c2b2b9e99fb4" providerId="ADAL" clId="{403CEAEF-D6AB-4407-BE0D-E63C0A4FFDC3}" dt="2024-01-17T15:20:53.417" v="1180" actId="6549"/>
        <pc:sldMkLst>
          <pc:docMk/>
          <pc:sldMk cId="2024397282" sldId="604"/>
        </pc:sldMkLst>
      </pc:sldChg>
      <pc:sldChg chg="modSp add mod">
        <pc:chgData name="François DUCOBU" userId="afc45963-0550-4e69-95e4-c2b2b9e99fb4" providerId="ADAL" clId="{403CEAEF-D6AB-4407-BE0D-E63C0A4FFDC3}" dt="2024-01-17T15:21:22.720" v="1189" actId="6549"/>
        <pc:sldMkLst>
          <pc:docMk/>
          <pc:sldMk cId="705870040" sldId="605"/>
        </pc:sldMkLst>
      </pc:sldChg>
      <pc:sldChg chg="modSp add mod">
        <pc:chgData name="François DUCOBU" userId="afc45963-0550-4e69-95e4-c2b2b9e99fb4" providerId="ADAL" clId="{403CEAEF-D6AB-4407-BE0D-E63C0A4FFDC3}" dt="2024-01-17T15:22:01.777" v="1216" actId="6549"/>
        <pc:sldMkLst>
          <pc:docMk/>
          <pc:sldMk cId="1452990823" sldId="606"/>
        </pc:sldMkLst>
      </pc:sldChg>
      <pc:sldChg chg="modSp add mod">
        <pc:chgData name="François DUCOBU" userId="afc45963-0550-4e69-95e4-c2b2b9e99fb4" providerId="ADAL" clId="{403CEAEF-D6AB-4407-BE0D-E63C0A4FFDC3}" dt="2024-01-17T15:22:50.698" v="1232"/>
        <pc:sldMkLst>
          <pc:docMk/>
          <pc:sldMk cId="550471337" sldId="607"/>
        </pc:sldMkLst>
      </pc:sldChg>
      <pc:sldChg chg="modSp add mod">
        <pc:chgData name="François DUCOBU" userId="afc45963-0550-4e69-95e4-c2b2b9e99fb4" providerId="ADAL" clId="{403CEAEF-D6AB-4407-BE0D-E63C0A4FFDC3}" dt="2024-01-17T15:24:46.024" v="1242"/>
        <pc:sldMkLst>
          <pc:docMk/>
          <pc:sldMk cId="1032120423" sldId="608"/>
        </pc:sldMkLst>
      </pc:sldChg>
      <pc:sldChg chg="modSp add mod">
        <pc:chgData name="François DUCOBU" userId="afc45963-0550-4e69-95e4-c2b2b9e99fb4" providerId="ADAL" clId="{403CEAEF-D6AB-4407-BE0D-E63C0A4FFDC3}" dt="2024-01-17T15:25:03.561" v="1248"/>
        <pc:sldMkLst>
          <pc:docMk/>
          <pc:sldMk cId="2217879586" sldId="609"/>
        </pc:sldMkLst>
      </pc:sldChg>
      <pc:sldChg chg="modSp add mod">
        <pc:chgData name="François DUCOBU" userId="afc45963-0550-4e69-95e4-c2b2b9e99fb4" providerId="ADAL" clId="{403CEAEF-D6AB-4407-BE0D-E63C0A4FFDC3}" dt="2024-01-17T15:25:23.490" v="1254"/>
        <pc:sldMkLst>
          <pc:docMk/>
          <pc:sldMk cId="3030398056" sldId="610"/>
        </pc:sldMkLst>
      </pc:sldChg>
      <pc:sldChg chg="modSp add mod">
        <pc:chgData name="François DUCOBU" userId="afc45963-0550-4e69-95e4-c2b2b9e99fb4" providerId="ADAL" clId="{403CEAEF-D6AB-4407-BE0D-E63C0A4FFDC3}" dt="2024-01-17T15:26:54.050" v="1265"/>
        <pc:sldMkLst>
          <pc:docMk/>
          <pc:sldMk cId="1953345558" sldId="611"/>
        </pc:sldMkLst>
      </pc:sldChg>
      <pc:sldChg chg="modSp add mod">
        <pc:chgData name="François DUCOBU" userId="afc45963-0550-4e69-95e4-c2b2b9e99fb4" providerId="ADAL" clId="{403CEAEF-D6AB-4407-BE0D-E63C0A4FFDC3}" dt="2024-01-17T15:27:11.558" v="1268"/>
        <pc:sldMkLst>
          <pc:docMk/>
          <pc:sldMk cId="3164848187" sldId="612"/>
        </pc:sldMkLst>
      </pc:sldChg>
      <pc:sldChg chg="modSp add mod">
        <pc:chgData name="François DUCOBU" userId="afc45963-0550-4e69-95e4-c2b2b9e99fb4" providerId="ADAL" clId="{403CEAEF-D6AB-4407-BE0D-E63C0A4FFDC3}" dt="2024-01-17T15:27:40.490" v="1274"/>
        <pc:sldMkLst>
          <pc:docMk/>
          <pc:sldMk cId="819310436" sldId="613"/>
        </pc:sldMkLst>
      </pc:sldChg>
      <pc:sldChg chg="modSp add mod">
        <pc:chgData name="François DUCOBU" userId="afc45963-0550-4e69-95e4-c2b2b9e99fb4" providerId="ADAL" clId="{403CEAEF-D6AB-4407-BE0D-E63C0A4FFDC3}" dt="2024-01-17T15:28:06.117" v="1280"/>
        <pc:sldMkLst>
          <pc:docMk/>
          <pc:sldMk cId="3969012535" sldId="614"/>
        </pc:sldMkLst>
      </pc:sldChg>
      <pc:sldChg chg="modSp add mod">
        <pc:chgData name="François DUCOBU" userId="afc45963-0550-4e69-95e4-c2b2b9e99fb4" providerId="ADAL" clId="{403CEAEF-D6AB-4407-BE0D-E63C0A4FFDC3}" dt="2024-01-17T15:28:21.774" v="1284"/>
        <pc:sldMkLst>
          <pc:docMk/>
          <pc:sldMk cId="540923312" sldId="615"/>
        </pc:sldMkLst>
      </pc:sldChg>
      <pc:sldChg chg="addSp modSp add mod">
        <pc:chgData name="François DUCOBU" userId="afc45963-0550-4e69-95e4-c2b2b9e99fb4" providerId="ADAL" clId="{403CEAEF-D6AB-4407-BE0D-E63C0A4FFDC3}" dt="2024-01-17T15:30:01.139" v="1287" actId="22"/>
        <pc:sldMkLst>
          <pc:docMk/>
          <pc:sldMk cId="89649631" sldId="616"/>
        </pc:sldMkLst>
      </pc:sldChg>
      <pc:sldChg chg="delSp modSp add mod">
        <pc:chgData name="François DUCOBU" userId="afc45963-0550-4e69-95e4-c2b2b9e99fb4" providerId="ADAL" clId="{403CEAEF-D6AB-4407-BE0D-E63C0A4FFDC3}" dt="2024-01-17T15:33:00.130" v="1317" actId="20577"/>
        <pc:sldMkLst>
          <pc:docMk/>
          <pc:sldMk cId="3279838267" sldId="617"/>
        </pc:sldMkLst>
      </pc:sldChg>
      <pc:sldChg chg="modSp add mod">
        <pc:chgData name="François DUCOBU" userId="afc45963-0550-4e69-95e4-c2b2b9e99fb4" providerId="ADAL" clId="{403CEAEF-D6AB-4407-BE0D-E63C0A4FFDC3}" dt="2024-01-17T15:34:51.451" v="1353" actId="6549"/>
        <pc:sldMkLst>
          <pc:docMk/>
          <pc:sldMk cId="1653244347" sldId="618"/>
        </pc:sldMkLst>
      </pc:sldChg>
      <pc:sldChg chg="modSp add mod">
        <pc:chgData name="François DUCOBU" userId="afc45963-0550-4e69-95e4-c2b2b9e99fb4" providerId="ADAL" clId="{403CEAEF-D6AB-4407-BE0D-E63C0A4FFDC3}" dt="2024-01-17T15:36:24.117" v="1359" actId="6549"/>
        <pc:sldMkLst>
          <pc:docMk/>
          <pc:sldMk cId="4114123950" sldId="619"/>
        </pc:sldMkLst>
      </pc:sldChg>
      <pc:sldChg chg="modSp add mod">
        <pc:chgData name="François DUCOBU" userId="afc45963-0550-4e69-95e4-c2b2b9e99fb4" providerId="ADAL" clId="{403CEAEF-D6AB-4407-BE0D-E63C0A4FFDC3}" dt="2024-01-17T15:36:46.028" v="1363" actId="6549"/>
        <pc:sldMkLst>
          <pc:docMk/>
          <pc:sldMk cId="990393308" sldId="620"/>
        </pc:sldMkLst>
      </pc:sldChg>
      <pc:sldChg chg="addSp modSp add mod">
        <pc:chgData name="François DUCOBU" userId="afc45963-0550-4e69-95e4-c2b2b9e99fb4" providerId="ADAL" clId="{403CEAEF-D6AB-4407-BE0D-E63C0A4FFDC3}" dt="2024-01-17T15:37:25.654" v="1366" actId="22"/>
        <pc:sldMkLst>
          <pc:docMk/>
          <pc:sldMk cId="1298230241" sldId="621"/>
        </pc:sldMkLst>
      </pc:sldChg>
      <pc:sldChg chg="delSp modSp add mod">
        <pc:chgData name="François DUCOBU" userId="afc45963-0550-4e69-95e4-c2b2b9e99fb4" providerId="ADAL" clId="{403CEAEF-D6AB-4407-BE0D-E63C0A4FFDC3}" dt="2024-01-17T15:38:06.786" v="1373"/>
        <pc:sldMkLst>
          <pc:docMk/>
          <pc:sldMk cId="3689389210" sldId="622"/>
        </pc:sldMkLst>
      </pc:sldChg>
      <pc:sldChg chg="modSp add mod">
        <pc:chgData name="François DUCOBU" userId="afc45963-0550-4e69-95e4-c2b2b9e99fb4" providerId="ADAL" clId="{403CEAEF-D6AB-4407-BE0D-E63C0A4FFDC3}" dt="2024-01-17T15:38:48.533" v="1385" actId="6549"/>
        <pc:sldMkLst>
          <pc:docMk/>
          <pc:sldMk cId="1828192098" sldId="623"/>
        </pc:sldMkLst>
      </pc:sldChg>
      <pc:sldChg chg="modSp add mod">
        <pc:chgData name="François DUCOBU" userId="afc45963-0550-4e69-95e4-c2b2b9e99fb4" providerId="ADAL" clId="{403CEAEF-D6AB-4407-BE0D-E63C0A4FFDC3}" dt="2024-01-17T15:39:27.213" v="1394" actId="6549"/>
        <pc:sldMkLst>
          <pc:docMk/>
          <pc:sldMk cId="2491320332" sldId="624"/>
        </pc:sldMkLst>
      </pc:sldChg>
      <pc:sldChg chg="modSp add mod">
        <pc:chgData name="François DUCOBU" userId="afc45963-0550-4e69-95e4-c2b2b9e99fb4" providerId="ADAL" clId="{403CEAEF-D6AB-4407-BE0D-E63C0A4FFDC3}" dt="2024-01-17T15:45:28.311" v="1421"/>
        <pc:sldMkLst>
          <pc:docMk/>
          <pc:sldMk cId="457317524" sldId="625"/>
        </pc:sldMkLst>
      </pc:sldChg>
      <pc:sldChg chg="modSp add mod">
        <pc:chgData name="François DUCOBU" userId="afc45963-0550-4e69-95e4-c2b2b9e99fb4" providerId="ADAL" clId="{403CEAEF-D6AB-4407-BE0D-E63C0A4FFDC3}" dt="2024-01-17T15:45:50.940" v="1426" actId="6549"/>
        <pc:sldMkLst>
          <pc:docMk/>
          <pc:sldMk cId="585336012" sldId="626"/>
        </pc:sldMkLst>
      </pc:sldChg>
      <pc:sldChg chg="modSp add mod">
        <pc:chgData name="François DUCOBU" userId="afc45963-0550-4e69-95e4-c2b2b9e99fb4" providerId="ADAL" clId="{403CEAEF-D6AB-4407-BE0D-E63C0A4FFDC3}" dt="2024-01-17T15:53:48.810" v="1498" actId="20577"/>
        <pc:sldMkLst>
          <pc:docMk/>
          <pc:sldMk cId="1376176548" sldId="627"/>
        </pc:sldMkLst>
      </pc:sldChg>
      <pc:sldChg chg="modSp add mod">
        <pc:chgData name="François DUCOBU" userId="afc45963-0550-4e69-95e4-c2b2b9e99fb4" providerId="ADAL" clId="{403CEAEF-D6AB-4407-BE0D-E63C0A4FFDC3}" dt="2024-01-17T15:53:45.429" v="1496" actId="20577"/>
        <pc:sldMkLst>
          <pc:docMk/>
          <pc:sldMk cId="3532289709" sldId="628"/>
        </pc:sldMkLst>
      </pc:sldChg>
      <pc:sldChg chg="addSp delSp modSp add mod">
        <pc:chgData name="François DUCOBU" userId="afc45963-0550-4e69-95e4-c2b2b9e99fb4" providerId="ADAL" clId="{403CEAEF-D6AB-4407-BE0D-E63C0A4FFDC3}" dt="2024-01-17T15:53:40.468" v="1494" actId="20577"/>
        <pc:sldMkLst>
          <pc:docMk/>
          <pc:sldMk cId="4192153151" sldId="629"/>
        </pc:sldMkLst>
      </pc:sldChg>
      <pc:sldChg chg="addSp delSp modSp add mod">
        <pc:chgData name="François DUCOBU" userId="afc45963-0550-4e69-95e4-c2b2b9e99fb4" providerId="ADAL" clId="{403CEAEF-D6AB-4407-BE0D-E63C0A4FFDC3}" dt="2024-01-17T15:53:31.538" v="1492" actId="20577"/>
        <pc:sldMkLst>
          <pc:docMk/>
          <pc:sldMk cId="4007912415" sldId="630"/>
        </pc:sldMkLst>
      </pc:sldChg>
      <pc:sldChg chg="modSp add mod">
        <pc:chgData name="François DUCOBU" userId="afc45963-0550-4e69-95e4-c2b2b9e99fb4" providerId="ADAL" clId="{403CEAEF-D6AB-4407-BE0D-E63C0A4FFDC3}" dt="2024-01-17T15:53:27.564" v="1490" actId="20577"/>
        <pc:sldMkLst>
          <pc:docMk/>
          <pc:sldMk cId="262747783" sldId="631"/>
        </pc:sldMkLst>
      </pc:sldChg>
      <pc:sldChg chg="modSp add mod">
        <pc:chgData name="François DUCOBU" userId="afc45963-0550-4e69-95e4-c2b2b9e99fb4" providerId="ADAL" clId="{403CEAEF-D6AB-4407-BE0D-E63C0A4FFDC3}" dt="2024-01-17T15:53:23.792" v="1488" actId="20577"/>
        <pc:sldMkLst>
          <pc:docMk/>
          <pc:sldMk cId="2476809637" sldId="632"/>
        </pc:sldMkLst>
      </pc:sldChg>
      <pc:sldChg chg="modSp add mod">
        <pc:chgData name="François DUCOBU" userId="afc45963-0550-4e69-95e4-c2b2b9e99fb4" providerId="ADAL" clId="{403CEAEF-D6AB-4407-BE0D-E63C0A4FFDC3}" dt="2024-01-17T15:57:05.008" v="1507"/>
        <pc:sldMkLst>
          <pc:docMk/>
          <pc:sldMk cId="1816106507" sldId="633"/>
        </pc:sldMkLst>
      </pc:sldChg>
      <pc:sldChg chg="addSp modSp add mod">
        <pc:chgData name="François DUCOBU" userId="afc45963-0550-4e69-95e4-c2b2b9e99fb4" providerId="ADAL" clId="{403CEAEF-D6AB-4407-BE0D-E63C0A4FFDC3}" dt="2024-01-17T15:57:31.235" v="1511" actId="1076"/>
        <pc:sldMkLst>
          <pc:docMk/>
          <pc:sldMk cId="3470387476" sldId="634"/>
        </pc:sldMkLst>
      </pc:sldChg>
      <pc:sldChg chg="delSp modSp add mod">
        <pc:chgData name="François DUCOBU" userId="afc45963-0550-4e69-95e4-c2b2b9e99fb4" providerId="ADAL" clId="{403CEAEF-D6AB-4407-BE0D-E63C0A4FFDC3}" dt="2024-01-17T15:58:17.129" v="1516"/>
        <pc:sldMkLst>
          <pc:docMk/>
          <pc:sldMk cId="2334192909" sldId="635"/>
        </pc:sldMkLst>
      </pc:sldChg>
      <pc:sldChg chg="modSp add mod">
        <pc:chgData name="François DUCOBU" userId="afc45963-0550-4e69-95e4-c2b2b9e99fb4" providerId="ADAL" clId="{403CEAEF-D6AB-4407-BE0D-E63C0A4FFDC3}" dt="2024-01-17T15:58:41.288" v="1522"/>
        <pc:sldMkLst>
          <pc:docMk/>
          <pc:sldMk cId="626569012" sldId="636"/>
        </pc:sldMkLst>
      </pc:sldChg>
      <pc:sldChg chg="modSp add mod">
        <pc:chgData name="François DUCOBU" userId="afc45963-0550-4e69-95e4-c2b2b9e99fb4" providerId="ADAL" clId="{403CEAEF-D6AB-4407-BE0D-E63C0A4FFDC3}" dt="2024-01-17T16:01:27.447" v="1534"/>
        <pc:sldMkLst>
          <pc:docMk/>
          <pc:sldMk cId="1513520160" sldId="637"/>
        </pc:sldMkLst>
      </pc:sldChg>
      <pc:sldChg chg="modSp add mod">
        <pc:chgData name="François DUCOBU" userId="afc45963-0550-4e69-95e4-c2b2b9e99fb4" providerId="ADAL" clId="{403CEAEF-D6AB-4407-BE0D-E63C0A4FFDC3}" dt="2024-01-17T16:01:49.708" v="1538"/>
        <pc:sldMkLst>
          <pc:docMk/>
          <pc:sldMk cId="2748180947" sldId="638"/>
        </pc:sldMkLst>
      </pc:sldChg>
      <pc:sldChg chg="modSp add mod">
        <pc:chgData name="François DUCOBU" userId="afc45963-0550-4e69-95e4-c2b2b9e99fb4" providerId="ADAL" clId="{403CEAEF-D6AB-4407-BE0D-E63C0A4FFDC3}" dt="2024-01-17T16:02:26.974" v="1546"/>
        <pc:sldMkLst>
          <pc:docMk/>
          <pc:sldMk cId="4169564410" sldId="639"/>
        </pc:sldMkLst>
      </pc:sldChg>
      <pc:sldChg chg="modSp add mod">
        <pc:chgData name="François DUCOBU" userId="afc45963-0550-4e69-95e4-c2b2b9e99fb4" providerId="ADAL" clId="{403CEAEF-D6AB-4407-BE0D-E63C0A4FFDC3}" dt="2024-01-17T16:02:47.592" v="1550"/>
        <pc:sldMkLst>
          <pc:docMk/>
          <pc:sldMk cId="3703472808" sldId="640"/>
        </pc:sldMkLst>
      </pc:sldChg>
      <pc:sldChg chg="addSp delSp modSp add mod">
        <pc:chgData name="François DUCOBU" userId="afc45963-0550-4e69-95e4-c2b2b9e99fb4" providerId="ADAL" clId="{403CEAEF-D6AB-4407-BE0D-E63C0A4FFDC3}" dt="2024-01-17T16:03:10.764" v="1553" actId="22"/>
        <pc:sldMkLst>
          <pc:docMk/>
          <pc:sldMk cId="3785512634" sldId="641"/>
        </pc:sldMkLst>
      </pc:sldChg>
      <pc:sldChg chg="addSp delSp modSp add mod">
        <pc:chgData name="François DUCOBU" userId="afc45963-0550-4e69-95e4-c2b2b9e99fb4" providerId="ADAL" clId="{403CEAEF-D6AB-4407-BE0D-E63C0A4FFDC3}" dt="2024-01-17T16:04:06.640" v="1564"/>
        <pc:sldMkLst>
          <pc:docMk/>
          <pc:sldMk cId="3080448924" sldId="642"/>
        </pc:sldMkLst>
      </pc:sldChg>
      <pc:sldChg chg="addSp modSp add mod">
        <pc:chgData name="François DUCOBU" userId="afc45963-0550-4e69-95e4-c2b2b9e99fb4" providerId="ADAL" clId="{403CEAEF-D6AB-4407-BE0D-E63C0A4FFDC3}" dt="2024-01-17T16:04:45.115" v="1567" actId="22"/>
        <pc:sldMkLst>
          <pc:docMk/>
          <pc:sldMk cId="3320477211" sldId="643"/>
        </pc:sldMkLst>
      </pc:sldChg>
      <pc:sldChg chg="delSp modSp add mod">
        <pc:chgData name="François DUCOBU" userId="afc45963-0550-4e69-95e4-c2b2b9e99fb4" providerId="ADAL" clId="{403CEAEF-D6AB-4407-BE0D-E63C0A4FFDC3}" dt="2024-01-17T16:09:09.879" v="1579"/>
        <pc:sldMkLst>
          <pc:docMk/>
          <pc:sldMk cId="3982814962" sldId="644"/>
        </pc:sldMkLst>
      </pc:sldChg>
      <pc:sldChg chg="modSp add mod">
        <pc:chgData name="François DUCOBU" userId="afc45963-0550-4e69-95e4-c2b2b9e99fb4" providerId="ADAL" clId="{403CEAEF-D6AB-4407-BE0D-E63C0A4FFDC3}" dt="2024-01-17T16:09:25.265" v="1583"/>
        <pc:sldMkLst>
          <pc:docMk/>
          <pc:sldMk cId="1931915658" sldId="645"/>
        </pc:sldMkLst>
      </pc:sldChg>
      <pc:sldChg chg="modSp add mod">
        <pc:chgData name="François DUCOBU" userId="afc45963-0550-4e69-95e4-c2b2b9e99fb4" providerId="ADAL" clId="{403CEAEF-D6AB-4407-BE0D-E63C0A4FFDC3}" dt="2024-01-17T16:09:40.050" v="1589"/>
        <pc:sldMkLst>
          <pc:docMk/>
          <pc:sldMk cId="2347425852" sldId="646"/>
        </pc:sldMkLst>
      </pc:sldChg>
      <pc:sldChg chg="addSp delSp modSp add mod">
        <pc:chgData name="François DUCOBU" userId="afc45963-0550-4e69-95e4-c2b2b9e99fb4" providerId="ADAL" clId="{403CEAEF-D6AB-4407-BE0D-E63C0A4FFDC3}" dt="2024-01-17T16:10:05.642" v="1592" actId="22"/>
        <pc:sldMkLst>
          <pc:docMk/>
          <pc:sldMk cId="3058884277" sldId="647"/>
        </pc:sldMkLst>
      </pc:sldChg>
      <pc:sldChg chg="addSp delSp modSp add mod">
        <pc:chgData name="François DUCOBU" userId="afc45963-0550-4e69-95e4-c2b2b9e99fb4" providerId="ADAL" clId="{403CEAEF-D6AB-4407-BE0D-E63C0A4FFDC3}" dt="2024-01-17T16:10:30.854" v="1597"/>
        <pc:sldMkLst>
          <pc:docMk/>
          <pc:sldMk cId="1645360094" sldId="648"/>
        </pc:sldMkLst>
      </pc:sldChg>
      <pc:sldChg chg="addSp delSp modSp add mod">
        <pc:chgData name="François DUCOBU" userId="afc45963-0550-4e69-95e4-c2b2b9e99fb4" providerId="ADAL" clId="{403CEAEF-D6AB-4407-BE0D-E63C0A4FFDC3}" dt="2024-01-17T16:11:03.480" v="1600" actId="22"/>
        <pc:sldMkLst>
          <pc:docMk/>
          <pc:sldMk cId="1643951333" sldId="649"/>
        </pc:sldMkLst>
      </pc:sldChg>
      <pc:sldChg chg="addSp delSp modSp add mod ord">
        <pc:chgData name="François DUCOBU" userId="afc45963-0550-4e69-95e4-c2b2b9e99fb4" providerId="ADAL" clId="{403CEAEF-D6AB-4407-BE0D-E63C0A4FFDC3}" dt="2024-01-17T16:15:54.383" v="1636"/>
        <pc:sldMkLst>
          <pc:docMk/>
          <pc:sldMk cId="3141043173" sldId="650"/>
        </pc:sldMkLst>
      </pc:sldChg>
      <pc:sldChg chg="addSp delSp modSp add mod">
        <pc:chgData name="François DUCOBU" userId="afc45963-0550-4e69-95e4-c2b2b9e99fb4" providerId="ADAL" clId="{403CEAEF-D6AB-4407-BE0D-E63C0A4FFDC3}" dt="2024-01-17T16:13:15.542" v="1610" actId="22"/>
        <pc:sldMkLst>
          <pc:docMk/>
          <pc:sldMk cId="2581296215" sldId="651"/>
        </pc:sldMkLst>
      </pc:sldChg>
      <pc:sldChg chg="delSp modSp add mod">
        <pc:chgData name="François DUCOBU" userId="afc45963-0550-4e69-95e4-c2b2b9e99fb4" providerId="ADAL" clId="{403CEAEF-D6AB-4407-BE0D-E63C0A4FFDC3}" dt="2024-01-17T16:15:39.258" v="1633"/>
        <pc:sldMkLst>
          <pc:docMk/>
          <pc:sldMk cId="3633964538" sldId="652"/>
        </pc:sldMkLst>
      </pc:sldChg>
      <pc:sldChg chg="modSp add mod">
        <pc:chgData name="François DUCOBU" userId="afc45963-0550-4e69-95e4-c2b2b9e99fb4" providerId="ADAL" clId="{403CEAEF-D6AB-4407-BE0D-E63C0A4FFDC3}" dt="2024-01-17T16:16:24.170" v="1643"/>
        <pc:sldMkLst>
          <pc:docMk/>
          <pc:sldMk cId="305251350" sldId="653"/>
        </pc:sldMkLst>
      </pc:sldChg>
      <pc:sldChg chg="modSp add mod">
        <pc:chgData name="François DUCOBU" userId="afc45963-0550-4e69-95e4-c2b2b9e99fb4" providerId="ADAL" clId="{403CEAEF-D6AB-4407-BE0D-E63C0A4FFDC3}" dt="2024-01-17T16:16:38.982" v="1647"/>
        <pc:sldMkLst>
          <pc:docMk/>
          <pc:sldMk cId="3021997520" sldId="654"/>
        </pc:sldMkLst>
      </pc:sldChg>
      <pc:sldChg chg="modSp add mod">
        <pc:chgData name="François DUCOBU" userId="afc45963-0550-4e69-95e4-c2b2b9e99fb4" providerId="ADAL" clId="{403CEAEF-D6AB-4407-BE0D-E63C0A4FFDC3}" dt="2024-01-17T16:16:54.325" v="1651"/>
        <pc:sldMkLst>
          <pc:docMk/>
          <pc:sldMk cId="1074106975" sldId="655"/>
        </pc:sldMkLst>
      </pc:sldChg>
      <pc:sldChg chg="modSp add mod">
        <pc:chgData name="François DUCOBU" userId="afc45963-0550-4e69-95e4-c2b2b9e99fb4" providerId="ADAL" clId="{403CEAEF-D6AB-4407-BE0D-E63C0A4FFDC3}" dt="2024-01-17T16:17:13.893" v="1655"/>
        <pc:sldMkLst>
          <pc:docMk/>
          <pc:sldMk cId="2883893443" sldId="656"/>
        </pc:sldMkLst>
      </pc:sldChg>
      <pc:sldChg chg="addSp delSp modSp add mod">
        <pc:chgData name="François DUCOBU" userId="afc45963-0550-4e69-95e4-c2b2b9e99fb4" providerId="ADAL" clId="{403CEAEF-D6AB-4407-BE0D-E63C0A4FFDC3}" dt="2024-01-17T16:17:40.578" v="1658" actId="22"/>
        <pc:sldMkLst>
          <pc:docMk/>
          <pc:sldMk cId="2113067723" sldId="657"/>
        </pc:sldMkLst>
      </pc:sldChg>
      <pc:sldChg chg="modSp add mod">
        <pc:chgData name="François DUCOBU" userId="afc45963-0550-4e69-95e4-c2b2b9e99fb4" providerId="ADAL" clId="{403CEAEF-D6AB-4407-BE0D-E63C0A4FFDC3}" dt="2024-01-17T16:18:14.266" v="1662"/>
        <pc:sldMkLst>
          <pc:docMk/>
          <pc:sldMk cId="503437113" sldId="658"/>
        </pc:sldMkLst>
      </pc:sldChg>
      <pc:sldChg chg="addSp delSp modSp add mod">
        <pc:chgData name="François DUCOBU" userId="afc45963-0550-4e69-95e4-c2b2b9e99fb4" providerId="ADAL" clId="{403CEAEF-D6AB-4407-BE0D-E63C0A4FFDC3}" dt="2024-01-17T16:18:34.673" v="1665" actId="22"/>
        <pc:sldMkLst>
          <pc:docMk/>
          <pc:sldMk cId="725385923" sldId="659"/>
        </pc:sldMkLst>
      </pc:sldChg>
      <pc:sldChg chg="modSp add mod">
        <pc:chgData name="François DUCOBU" userId="afc45963-0550-4e69-95e4-c2b2b9e99fb4" providerId="ADAL" clId="{403CEAEF-D6AB-4407-BE0D-E63C0A4FFDC3}" dt="2024-01-17T16:22:30.940" v="1689"/>
        <pc:sldMkLst>
          <pc:docMk/>
          <pc:sldMk cId="1603715000" sldId="660"/>
        </pc:sldMkLst>
      </pc:sldChg>
      <pc:sldChg chg="addSp delSp modSp add del mod">
        <pc:chgData name="François DUCOBU" userId="afc45963-0550-4e69-95e4-c2b2b9e99fb4" providerId="ADAL" clId="{403CEAEF-D6AB-4407-BE0D-E63C0A4FFDC3}" dt="2024-01-17T16:21:22.557" v="1668" actId="47"/>
        <pc:sldMkLst>
          <pc:docMk/>
          <pc:sldMk cId="2542591814" sldId="660"/>
        </pc:sldMkLst>
      </pc:sldChg>
      <pc:sldChg chg="modSp add mod">
        <pc:chgData name="François DUCOBU" userId="afc45963-0550-4e69-95e4-c2b2b9e99fb4" providerId="ADAL" clId="{403CEAEF-D6AB-4407-BE0D-E63C0A4FFDC3}" dt="2024-01-17T16:22:49.322" v="1693"/>
        <pc:sldMkLst>
          <pc:docMk/>
          <pc:sldMk cId="3784187016" sldId="661"/>
        </pc:sldMkLst>
      </pc:sldChg>
      <pc:sldChg chg="addSp delSp modSp add mod">
        <pc:chgData name="François DUCOBU" userId="afc45963-0550-4e69-95e4-c2b2b9e99fb4" providerId="ADAL" clId="{403CEAEF-D6AB-4407-BE0D-E63C0A4FFDC3}" dt="2024-01-17T16:23:15.607" v="1696" actId="22"/>
        <pc:sldMkLst>
          <pc:docMk/>
          <pc:sldMk cId="1415017116" sldId="662"/>
        </pc:sldMkLst>
      </pc:sldChg>
      <pc:sldChg chg="addSp delSp modSp add mod">
        <pc:chgData name="François DUCOBU" userId="afc45963-0550-4e69-95e4-c2b2b9e99fb4" providerId="ADAL" clId="{403CEAEF-D6AB-4407-BE0D-E63C0A4FFDC3}" dt="2024-01-17T16:24:49.760" v="1699" actId="22"/>
        <pc:sldMkLst>
          <pc:docMk/>
          <pc:sldMk cId="4088893045" sldId="663"/>
        </pc:sldMkLst>
      </pc:sldChg>
      <pc:sldChg chg="addSp delSp modSp add mod">
        <pc:chgData name="François DUCOBU" userId="afc45963-0550-4e69-95e4-c2b2b9e99fb4" providerId="ADAL" clId="{403CEAEF-D6AB-4407-BE0D-E63C0A4FFDC3}" dt="2024-01-17T16:26:25.079" v="1795" actId="1076"/>
        <pc:sldMkLst>
          <pc:docMk/>
          <pc:sldMk cId="312884901" sldId="664"/>
        </pc:sldMkLst>
      </pc:sldChg>
      <pc:sldChg chg="delSp modSp add mod">
        <pc:chgData name="François DUCOBU" userId="afc45963-0550-4e69-95e4-c2b2b9e99fb4" providerId="ADAL" clId="{403CEAEF-D6AB-4407-BE0D-E63C0A4FFDC3}" dt="2024-01-17T16:33:37.583" v="1821"/>
        <pc:sldMkLst>
          <pc:docMk/>
          <pc:sldMk cId="485475657" sldId="665"/>
        </pc:sldMkLst>
      </pc:sldChg>
      <pc:sldChg chg="modSp add mod">
        <pc:chgData name="François DUCOBU" userId="afc45963-0550-4e69-95e4-c2b2b9e99fb4" providerId="ADAL" clId="{403CEAEF-D6AB-4407-BE0D-E63C0A4FFDC3}" dt="2024-01-17T16:37:12.696" v="1853"/>
        <pc:sldMkLst>
          <pc:docMk/>
          <pc:sldMk cId="1995141705" sldId="666"/>
        </pc:sldMkLst>
      </pc:sldChg>
      <pc:sldChg chg="modSp add mod">
        <pc:chgData name="François DUCOBU" userId="afc45963-0550-4e69-95e4-c2b2b9e99fb4" providerId="ADAL" clId="{403CEAEF-D6AB-4407-BE0D-E63C0A4FFDC3}" dt="2024-01-17T16:33:57.680" v="1825"/>
        <pc:sldMkLst>
          <pc:docMk/>
          <pc:sldMk cId="3367216721" sldId="667"/>
        </pc:sldMkLst>
      </pc:sldChg>
      <pc:sldChg chg="modSp add mod">
        <pc:chgData name="François DUCOBU" userId="afc45963-0550-4e69-95e4-c2b2b9e99fb4" providerId="ADAL" clId="{403CEAEF-D6AB-4407-BE0D-E63C0A4FFDC3}" dt="2024-01-17T16:34:13.894" v="1829"/>
        <pc:sldMkLst>
          <pc:docMk/>
          <pc:sldMk cId="1168197549" sldId="668"/>
        </pc:sldMkLst>
      </pc:sldChg>
      <pc:sldChg chg="modSp add mod">
        <pc:chgData name="François DUCOBU" userId="afc45963-0550-4e69-95e4-c2b2b9e99fb4" providerId="ADAL" clId="{403CEAEF-D6AB-4407-BE0D-E63C0A4FFDC3}" dt="2024-01-17T16:34:35.237" v="1833"/>
        <pc:sldMkLst>
          <pc:docMk/>
          <pc:sldMk cId="2582101326" sldId="669"/>
        </pc:sldMkLst>
      </pc:sldChg>
      <pc:sldChg chg="modSp add mod">
        <pc:chgData name="François DUCOBU" userId="afc45963-0550-4e69-95e4-c2b2b9e99fb4" providerId="ADAL" clId="{403CEAEF-D6AB-4407-BE0D-E63C0A4FFDC3}" dt="2024-01-17T16:34:52.120" v="1837"/>
        <pc:sldMkLst>
          <pc:docMk/>
          <pc:sldMk cId="2460067951" sldId="670"/>
        </pc:sldMkLst>
      </pc:sldChg>
      <pc:sldChg chg="modSp add mod">
        <pc:chgData name="François DUCOBU" userId="afc45963-0550-4e69-95e4-c2b2b9e99fb4" providerId="ADAL" clId="{403CEAEF-D6AB-4407-BE0D-E63C0A4FFDC3}" dt="2024-01-17T16:36:18.179" v="1846" actId="20577"/>
        <pc:sldMkLst>
          <pc:docMk/>
          <pc:sldMk cId="3298284269" sldId="671"/>
        </pc:sldMkLst>
      </pc:sldChg>
      <pc:sldChg chg="modSp add mod">
        <pc:chgData name="François DUCOBU" userId="afc45963-0550-4e69-95e4-c2b2b9e99fb4" providerId="ADAL" clId="{403CEAEF-D6AB-4407-BE0D-E63C0A4FFDC3}" dt="2024-01-17T16:39:28.250" v="1857"/>
        <pc:sldMkLst>
          <pc:docMk/>
          <pc:sldMk cId="1515932780" sldId="672"/>
        </pc:sldMkLst>
      </pc:sldChg>
      <pc:sldChg chg="addSp modSp add mod">
        <pc:chgData name="François DUCOBU" userId="afc45963-0550-4e69-95e4-c2b2b9e99fb4" providerId="ADAL" clId="{403CEAEF-D6AB-4407-BE0D-E63C0A4FFDC3}" dt="2024-01-17T16:41:04.647" v="1863" actId="1076"/>
        <pc:sldMkLst>
          <pc:docMk/>
          <pc:sldMk cId="2605113533" sldId="673"/>
        </pc:sldMkLst>
      </pc:sldChg>
      <pc:sldChg chg="delSp modSp add mod">
        <pc:chgData name="François DUCOBU" userId="afc45963-0550-4e69-95e4-c2b2b9e99fb4" providerId="ADAL" clId="{403CEAEF-D6AB-4407-BE0D-E63C0A4FFDC3}" dt="2024-01-17T16:41:42.352" v="1868"/>
        <pc:sldMkLst>
          <pc:docMk/>
          <pc:sldMk cId="3872777831" sldId="674"/>
        </pc:sldMkLst>
      </pc:sldChg>
      <pc:sldChg chg="addSp modSp add mod">
        <pc:chgData name="François DUCOBU" userId="afc45963-0550-4e69-95e4-c2b2b9e99fb4" providerId="ADAL" clId="{403CEAEF-D6AB-4407-BE0D-E63C0A4FFDC3}" dt="2024-01-17T16:42:04.729" v="1871" actId="20577"/>
        <pc:sldMkLst>
          <pc:docMk/>
          <pc:sldMk cId="2076650002" sldId="675"/>
        </pc:sldMkLst>
      </pc:sldChg>
      <pc:sldChg chg="delSp modSp add mod">
        <pc:chgData name="François DUCOBU" userId="afc45963-0550-4e69-95e4-c2b2b9e99fb4" providerId="ADAL" clId="{403CEAEF-D6AB-4407-BE0D-E63C0A4FFDC3}" dt="2024-01-17T16:42:22.621" v="1876"/>
        <pc:sldMkLst>
          <pc:docMk/>
          <pc:sldMk cId="657973779" sldId="676"/>
        </pc:sldMkLst>
      </pc:sldChg>
      <pc:sldChg chg="modSp add mod">
        <pc:chgData name="François DUCOBU" userId="afc45963-0550-4e69-95e4-c2b2b9e99fb4" providerId="ADAL" clId="{403CEAEF-D6AB-4407-BE0D-E63C0A4FFDC3}" dt="2024-01-17T16:43:57.530" v="1880"/>
        <pc:sldMkLst>
          <pc:docMk/>
          <pc:sldMk cId="2212758451" sldId="677"/>
        </pc:sldMkLst>
      </pc:sldChg>
      <pc:sldChg chg="addSp delSp modSp add mod">
        <pc:chgData name="François DUCOBU" userId="afc45963-0550-4e69-95e4-c2b2b9e99fb4" providerId="ADAL" clId="{403CEAEF-D6AB-4407-BE0D-E63C0A4FFDC3}" dt="2024-01-17T16:44:20.910" v="1883" actId="22"/>
        <pc:sldMkLst>
          <pc:docMk/>
          <pc:sldMk cId="1888566007" sldId="678"/>
        </pc:sldMkLst>
      </pc:sldChg>
      <pc:sldChg chg="addSp delSp modSp add mod">
        <pc:chgData name="François DUCOBU" userId="afc45963-0550-4e69-95e4-c2b2b9e99fb4" providerId="ADAL" clId="{403CEAEF-D6AB-4407-BE0D-E63C0A4FFDC3}" dt="2024-01-17T16:45:25.928" v="1890" actId="1076"/>
        <pc:sldMkLst>
          <pc:docMk/>
          <pc:sldMk cId="1338768804" sldId="679"/>
        </pc:sldMkLst>
      </pc:sldChg>
      <pc:sldChg chg="delSp modSp add mod">
        <pc:chgData name="François DUCOBU" userId="afc45963-0550-4e69-95e4-c2b2b9e99fb4" providerId="ADAL" clId="{403CEAEF-D6AB-4407-BE0D-E63C0A4FFDC3}" dt="2024-01-17T16:46:56.383" v="1895"/>
        <pc:sldMkLst>
          <pc:docMk/>
          <pc:sldMk cId="1631383769" sldId="680"/>
        </pc:sldMkLst>
      </pc:sldChg>
      <pc:sldChg chg="modSp add mod">
        <pc:chgData name="François DUCOBU" userId="afc45963-0550-4e69-95e4-c2b2b9e99fb4" providerId="ADAL" clId="{403CEAEF-D6AB-4407-BE0D-E63C0A4FFDC3}" dt="2024-01-17T16:47:58.120" v="1901"/>
        <pc:sldMkLst>
          <pc:docMk/>
          <pc:sldMk cId="1287095928" sldId="681"/>
        </pc:sldMkLst>
      </pc:sldChg>
      <pc:sldChg chg="addSp modSp add mod">
        <pc:chgData name="François DUCOBU" userId="afc45963-0550-4e69-95e4-c2b2b9e99fb4" providerId="ADAL" clId="{403CEAEF-D6AB-4407-BE0D-E63C0A4FFDC3}" dt="2024-01-17T16:48:53.241" v="1904" actId="20577"/>
        <pc:sldMkLst>
          <pc:docMk/>
          <pc:sldMk cId="2671850022" sldId="682"/>
        </pc:sldMkLst>
      </pc:sldChg>
      <pc:sldChg chg="addSp delSp modSp add mod">
        <pc:chgData name="François DUCOBU" userId="afc45963-0550-4e69-95e4-c2b2b9e99fb4" providerId="ADAL" clId="{403CEAEF-D6AB-4407-BE0D-E63C0A4FFDC3}" dt="2024-01-17T16:50:53.017" v="1916" actId="478"/>
        <pc:sldMkLst>
          <pc:docMk/>
          <pc:sldMk cId="2033822502" sldId="683"/>
        </pc:sldMkLst>
      </pc:sldChg>
      <pc:sldChg chg="modSp add mod">
        <pc:chgData name="François DUCOBU" userId="afc45963-0550-4e69-95e4-c2b2b9e99fb4" providerId="ADAL" clId="{403CEAEF-D6AB-4407-BE0D-E63C0A4FFDC3}" dt="2024-01-17T16:50:50.850" v="1915" actId="1076"/>
        <pc:sldMkLst>
          <pc:docMk/>
          <pc:sldMk cId="1089285789" sldId="684"/>
        </pc:sldMkLst>
      </pc:sldChg>
      <pc:sldChg chg="addSp delSp modSp add mod">
        <pc:chgData name="François DUCOBU" userId="afc45963-0550-4e69-95e4-c2b2b9e99fb4" providerId="ADAL" clId="{403CEAEF-D6AB-4407-BE0D-E63C0A4FFDC3}" dt="2024-01-17T16:53:13.202" v="1927" actId="478"/>
        <pc:sldMkLst>
          <pc:docMk/>
          <pc:sldMk cId="3394847487" sldId="685"/>
        </pc:sldMkLst>
      </pc:sldChg>
      <pc:sldChg chg="modSp add mod">
        <pc:chgData name="François DUCOBU" userId="afc45963-0550-4e69-95e4-c2b2b9e99fb4" providerId="ADAL" clId="{403CEAEF-D6AB-4407-BE0D-E63C0A4FFDC3}" dt="2024-01-17T16:53:10.126" v="1926" actId="1076"/>
        <pc:sldMkLst>
          <pc:docMk/>
          <pc:sldMk cId="3828223754" sldId="686"/>
        </pc:sldMkLst>
      </pc:sldChg>
      <pc:sldChg chg="delSp modSp add mod">
        <pc:chgData name="François DUCOBU" userId="afc45963-0550-4e69-95e4-c2b2b9e99fb4" providerId="ADAL" clId="{403CEAEF-D6AB-4407-BE0D-E63C0A4FFDC3}" dt="2024-01-17T17:00:21.817" v="1957" actId="20577"/>
        <pc:sldMkLst>
          <pc:docMk/>
          <pc:sldMk cId="2375782798" sldId="687"/>
        </pc:sldMkLst>
      </pc:sldChg>
      <pc:sldChg chg="addSp modSp add mod">
        <pc:chgData name="François DUCOBU" userId="afc45963-0550-4e69-95e4-c2b2b9e99fb4" providerId="ADAL" clId="{403CEAEF-D6AB-4407-BE0D-E63C0A4FFDC3}" dt="2024-01-17T16:59:24.451" v="1938" actId="1076"/>
        <pc:sldMkLst>
          <pc:docMk/>
          <pc:sldMk cId="1862675080" sldId="688"/>
        </pc:sldMkLst>
      </pc:sldChg>
      <pc:sldChg chg="modSp add mod">
        <pc:chgData name="François DUCOBU" userId="afc45963-0550-4e69-95e4-c2b2b9e99fb4" providerId="ADAL" clId="{403CEAEF-D6AB-4407-BE0D-E63C0A4FFDC3}" dt="2024-01-22T13:23:32.556" v="1968"/>
        <pc:sldMkLst>
          <pc:docMk/>
          <pc:sldMk cId="1072495671" sldId="689"/>
        </pc:sldMkLst>
      </pc:sldChg>
      <pc:sldChg chg="modSp add mod">
        <pc:chgData name="François DUCOBU" userId="afc45963-0550-4e69-95e4-c2b2b9e99fb4" providerId="ADAL" clId="{403CEAEF-D6AB-4407-BE0D-E63C0A4FFDC3}" dt="2024-01-22T13:32:30.579" v="2045" actId="20577"/>
        <pc:sldMkLst>
          <pc:docMk/>
          <pc:sldMk cId="3512609019" sldId="690"/>
        </pc:sldMkLst>
      </pc:sldChg>
      <pc:sldChg chg="modSp add mod">
        <pc:chgData name="François DUCOBU" userId="afc45963-0550-4e69-95e4-c2b2b9e99fb4" providerId="ADAL" clId="{403CEAEF-D6AB-4407-BE0D-E63C0A4FFDC3}" dt="2024-01-22T13:23:53.311" v="1974"/>
        <pc:sldMkLst>
          <pc:docMk/>
          <pc:sldMk cId="3392747731" sldId="691"/>
        </pc:sldMkLst>
      </pc:sldChg>
      <pc:sldChg chg="modSp add mod">
        <pc:chgData name="François DUCOBU" userId="afc45963-0550-4e69-95e4-c2b2b9e99fb4" providerId="ADAL" clId="{403CEAEF-D6AB-4407-BE0D-E63C0A4FFDC3}" dt="2024-01-22T13:24:22.774" v="1980"/>
        <pc:sldMkLst>
          <pc:docMk/>
          <pc:sldMk cId="1947682308" sldId="692"/>
        </pc:sldMkLst>
      </pc:sldChg>
      <pc:sldChg chg="modSp add mod">
        <pc:chgData name="François DUCOBU" userId="afc45963-0550-4e69-95e4-c2b2b9e99fb4" providerId="ADAL" clId="{403CEAEF-D6AB-4407-BE0D-E63C0A4FFDC3}" dt="2024-01-22T13:25:05.154" v="1993"/>
        <pc:sldMkLst>
          <pc:docMk/>
          <pc:sldMk cId="4267884909" sldId="693"/>
        </pc:sldMkLst>
      </pc:sldChg>
      <pc:sldChg chg="addSp modSp add mod">
        <pc:chgData name="François DUCOBU" userId="afc45963-0550-4e69-95e4-c2b2b9e99fb4" providerId="ADAL" clId="{403CEAEF-D6AB-4407-BE0D-E63C0A4FFDC3}" dt="2024-01-22T13:25:40.698" v="1997" actId="22"/>
        <pc:sldMkLst>
          <pc:docMk/>
          <pc:sldMk cId="618207500" sldId="694"/>
        </pc:sldMkLst>
      </pc:sldChg>
      <pc:sldChg chg="modSp add mod">
        <pc:chgData name="François DUCOBU" userId="afc45963-0550-4e69-95e4-c2b2b9e99fb4" providerId="ADAL" clId="{403CEAEF-D6AB-4407-BE0D-E63C0A4FFDC3}" dt="2024-01-22T13:26:05.566" v="2000"/>
        <pc:sldMkLst>
          <pc:docMk/>
          <pc:sldMk cId="728152035" sldId="695"/>
        </pc:sldMkLst>
      </pc:sldChg>
      <pc:sldChg chg="modSp add mod">
        <pc:chgData name="François DUCOBU" userId="afc45963-0550-4e69-95e4-c2b2b9e99fb4" providerId="ADAL" clId="{403CEAEF-D6AB-4407-BE0D-E63C0A4FFDC3}" dt="2024-01-22T13:26:48.670" v="2009"/>
        <pc:sldMkLst>
          <pc:docMk/>
          <pc:sldMk cId="2987992803" sldId="696"/>
        </pc:sldMkLst>
      </pc:sldChg>
      <pc:sldChg chg="modSp add mod">
        <pc:chgData name="François DUCOBU" userId="afc45963-0550-4e69-95e4-c2b2b9e99fb4" providerId="ADAL" clId="{403CEAEF-D6AB-4407-BE0D-E63C0A4FFDC3}" dt="2024-01-22T13:28:33.750" v="2017"/>
        <pc:sldMkLst>
          <pc:docMk/>
          <pc:sldMk cId="1079629595" sldId="697"/>
        </pc:sldMkLst>
      </pc:sldChg>
      <pc:sldChg chg="addSp modSp add mod">
        <pc:chgData name="François DUCOBU" userId="afc45963-0550-4e69-95e4-c2b2b9e99fb4" providerId="ADAL" clId="{403CEAEF-D6AB-4407-BE0D-E63C0A4FFDC3}" dt="2024-01-22T13:29:10.223" v="2019" actId="22"/>
        <pc:sldMkLst>
          <pc:docMk/>
          <pc:sldMk cId="1966100243" sldId="698"/>
        </pc:sldMkLst>
      </pc:sldChg>
      <pc:sldChg chg="delSp add del mod">
        <pc:chgData name="François DUCOBU" userId="afc45963-0550-4e69-95e4-c2b2b9e99fb4" providerId="ADAL" clId="{403CEAEF-D6AB-4407-BE0D-E63C0A4FFDC3}" dt="2024-01-22T13:31:48.989" v="2022" actId="47"/>
        <pc:sldMkLst>
          <pc:docMk/>
          <pc:sldMk cId="1615046563" sldId="699"/>
        </pc:sldMkLst>
      </pc:sldChg>
      <pc:sldChg chg="modSp add mod">
        <pc:chgData name="François DUCOBU" userId="afc45963-0550-4e69-95e4-c2b2b9e99fb4" providerId="ADAL" clId="{403CEAEF-D6AB-4407-BE0D-E63C0A4FFDC3}" dt="2024-01-22T13:32:23.185" v="2042" actId="6549"/>
        <pc:sldMkLst>
          <pc:docMk/>
          <pc:sldMk cId="4233425412" sldId="699"/>
        </pc:sldMkLst>
      </pc:sldChg>
      <pc:sldChg chg="addSp modSp add mod">
        <pc:chgData name="François DUCOBU" userId="afc45963-0550-4e69-95e4-c2b2b9e99fb4" providerId="ADAL" clId="{403CEAEF-D6AB-4407-BE0D-E63C0A4FFDC3}" dt="2024-01-22T13:33:02.636" v="2048" actId="22"/>
        <pc:sldMkLst>
          <pc:docMk/>
          <pc:sldMk cId="3852114286" sldId="700"/>
        </pc:sldMkLst>
      </pc:sldChg>
      <pc:sldChg chg="delSp modSp add mod">
        <pc:chgData name="François DUCOBU" userId="afc45963-0550-4e69-95e4-c2b2b9e99fb4" providerId="ADAL" clId="{403CEAEF-D6AB-4407-BE0D-E63C0A4FFDC3}" dt="2024-01-22T13:35:20.979" v="2056"/>
        <pc:sldMkLst>
          <pc:docMk/>
          <pc:sldMk cId="1362077626" sldId="701"/>
        </pc:sldMkLst>
      </pc:sldChg>
      <pc:sldChg chg="modSp add mod">
        <pc:chgData name="François DUCOBU" userId="afc45963-0550-4e69-95e4-c2b2b9e99fb4" providerId="ADAL" clId="{403CEAEF-D6AB-4407-BE0D-E63C0A4FFDC3}" dt="2024-01-22T13:35:49.066" v="2064"/>
        <pc:sldMkLst>
          <pc:docMk/>
          <pc:sldMk cId="2935499714" sldId="702"/>
        </pc:sldMkLst>
      </pc:sldChg>
      <pc:sldChg chg="addSp modSp add mod">
        <pc:chgData name="François DUCOBU" userId="afc45963-0550-4e69-95e4-c2b2b9e99fb4" providerId="ADAL" clId="{403CEAEF-D6AB-4407-BE0D-E63C0A4FFDC3}" dt="2024-01-22T13:36:22.687" v="2067" actId="22"/>
        <pc:sldMkLst>
          <pc:docMk/>
          <pc:sldMk cId="2269973176" sldId="703"/>
        </pc:sldMkLst>
      </pc:sldChg>
      <pc:sldChg chg="delSp modSp add mod">
        <pc:chgData name="François DUCOBU" userId="afc45963-0550-4e69-95e4-c2b2b9e99fb4" providerId="ADAL" clId="{403CEAEF-D6AB-4407-BE0D-E63C0A4FFDC3}" dt="2024-01-22T13:36:59.843" v="2078"/>
        <pc:sldMkLst>
          <pc:docMk/>
          <pc:sldMk cId="394310877" sldId="704"/>
        </pc:sldMkLst>
      </pc:sldChg>
      <pc:sldChg chg="modSp add mod">
        <pc:chgData name="François DUCOBU" userId="afc45963-0550-4e69-95e4-c2b2b9e99fb4" providerId="ADAL" clId="{403CEAEF-D6AB-4407-BE0D-E63C0A4FFDC3}" dt="2024-01-22T13:37:21.717" v="2082"/>
        <pc:sldMkLst>
          <pc:docMk/>
          <pc:sldMk cId="41884361" sldId="705"/>
        </pc:sldMkLst>
      </pc:sldChg>
      <pc:sldChg chg="modSp add mod">
        <pc:chgData name="François DUCOBU" userId="afc45963-0550-4e69-95e4-c2b2b9e99fb4" providerId="ADAL" clId="{403CEAEF-D6AB-4407-BE0D-E63C0A4FFDC3}" dt="2024-01-22T13:38:39.628" v="2088"/>
        <pc:sldMkLst>
          <pc:docMk/>
          <pc:sldMk cId="3775418409" sldId="706"/>
        </pc:sldMkLst>
      </pc:sldChg>
      <pc:sldChg chg="addSp modSp add mod">
        <pc:chgData name="François DUCOBU" userId="afc45963-0550-4e69-95e4-c2b2b9e99fb4" providerId="ADAL" clId="{403CEAEF-D6AB-4407-BE0D-E63C0A4FFDC3}" dt="2024-01-22T13:39:02.143" v="2092" actId="22"/>
        <pc:sldMkLst>
          <pc:docMk/>
          <pc:sldMk cId="2650540313" sldId="707"/>
        </pc:sldMkLst>
      </pc:sldChg>
      <pc:sldChg chg="delSp modSp add mod">
        <pc:chgData name="François DUCOBU" userId="afc45963-0550-4e69-95e4-c2b2b9e99fb4" providerId="ADAL" clId="{403CEAEF-D6AB-4407-BE0D-E63C0A4FFDC3}" dt="2024-01-22T13:43:12.554" v="2104"/>
        <pc:sldMkLst>
          <pc:docMk/>
          <pc:sldMk cId="607501988" sldId="708"/>
        </pc:sldMkLst>
      </pc:sldChg>
      <pc:sldChg chg="modSp add mod">
        <pc:chgData name="François DUCOBU" userId="afc45963-0550-4e69-95e4-c2b2b9e99fb4" providerId="ADAL" clId="{403CEAEF-D6AB-4407-BE0D-E63C0A4FFDC3}" dt="2024-01-22T13:43:35.968" v="2110"/>
        <pc:sldMkLst>
          <pc:docMk/>
          <pc:sldMk cId="637392993" sldId="709"/>
        </pc:sldMkLst>
      </pc:sldChg>
      <pc:sldChg chg="modSp add mod">
        <pc:chgData name="François DUCOBU" userId="afc45963-0550-4e69-95e4-c2b2b9e99fb4" providerId="ADAL" clId="{403CEAEF-D6AB-4407-BE0D-E63C0A4FFDC3}" dt="2024-01-22T13:43:56.820" v="2118"/>
        <pc:sldMkLst>
          <pc:docMk/>
          <pc:sldMk cId="3576614136" sldId="710"/>
        </pc:sldMkLst>
      </pc:sldChg>
      <pc:sldChg chg="addSp modSp add mod">
        <pc:chgData name="François DUCOBU" userId="afc45963-0550-4e69-95e4-c2b2b9e99fb4" providerId="ADAL" clId="{403CEAEF-D6AB-4407-BE0D-E63C0A4FFDC3}" dt="2024-01-22T13:44:24.181" v="2121" actId="22"/>
        <pc:sldMkLst>
          <pc:docMk/>
          <pc:sldMk cId="98620311" sldId="711"/>
        </pc:sldMkLst>
      </pc:sldChg>
      <pc:sldChg chg="delSp modSp add mod">
        <pc:chgData name="François DUCOBU" userId="afc45963-0550-4e69-95e4-c2b2b9e99fb4" providerId="ADAL" clId="{403CEAEF-D6AB-4407-BE0D-E63C0A4FFDC3}" dt="2024-01-22T13:45:08.179" v="2128"/>
        <pc:sldMkLst>
          <pc:docMk/>
          <pc:sldMk cId="2380215229" sldId="712"/>
        </pc:sldMkLst>
      </pc:sldChg>
      <pc:sldChg chg="modSp add mod">
        <pc:chgData name="François DUCOBU" userId="afc45963-0550-4e69-95e4-c2b2b9e99fb4" providerId="ADAL" clId="{403CEAEF-D6AB-4407-BE0D-E63C0A4FFDC3}" dt="2024-01-22T13:45:33.356" v="2134"/>
        <pc:sldMkLst>
          <pc:docMk/>
          <pc:sldMk cId="195271271" sldId="713"/>
        </pc:sldMkLst>
      </pc:sldChg>
      <pc:sldChg chg="add">
        <pc:chgData name="François DUCOBU" userId="afc45963-0550-4e69-95e4-c2b2b9e99fb4" providerId="ADAL" clId="{403CEAEF-D6AB-4407-BE0D-E63C0A4FFDC3}" dt="2024-01-22T13:45:36.043" v="2135"/>
        <pc:sldMkLst>
          <pc:docMk/>
          <pc:sldMk cId="970761952" sldId="714"/>
        </pc:sldMkLst>
      </pc:sldChg>
      <pc:sldChg chg="modSp add mod">
        <pc:chgData name="François DUCOBU" userId="afc45963-0550-4e69-95e4-c2b2b9e99fb4" providerId="ADAL" clId="{403CEAEF-D6AB-4407-BE0D-E63C0A4FFDC3}" dt="2024-01-22T13:49:31.598" v="2146"/>
        <pc:sldMkLst>
          <pc:docMk/>
          <pc:sldMk cId="1525013191" sldId="715"/>
        </pc:sldMkLst>
      </pc:sldChg>
      <pc:sldChg chg="modSp add mod">
        <pc:chgData name="François DUCOBU" userId="afc45963-0550-4e69-95e4-c2b2b9e99fb4" providerId="ADAL" clId="{403CEAEF-D6AB-4407-BE0D-E63C0A4FFDC3}" dt="2024-01-22T13:49:47.266" v="2152"/>
        <pc:sldMkLst>
          <pc:docMk/>
          <pc:sldMk cId="2046542812" sldId="716"/>
        </pc:sldMkLst>
      </pc:sldChg>
      <pc:sldChg chg="modSp add mod">
        <pc:chgData name="François DUCOBU" userId="afc45963-0550-4e69-95e4-c2b2b9e99fb4" providerId="ADAL" clId="{403CEAEF-D6AB-4407-BE0D-E63C0A4FFDC3}" dt="2024-01-22T13:51:30.956" v="2158"/>
        <pc:sldMkLst>
          <pc:docMk/>
          <pc:sldMk cId="785629818" sldId="717"/>
        </pc:sldMkLst>
      </pc:sldChg>
      <pc:sldChg chg="modSp add mod">
        <pc:chgData name="François DUCOBU" userId="afc45963-0550-4e69-95e4-c2b2b9e99fb4" providerId="ADAL" clId="{403CEAEF-D6AB-4407-BE0D-E63C0A4FFDC3}" dt="2024-01-22T13:55:46.921" v="2181" actId="21"/>
        <pc:sldMkLst>
          <pc:docMk/>
          <pc:sldMk cId="2005201740" sldId="718"/>
        </pc:sldMkLst>
      </pc:sldChg>
      <pc:sldChg chg="addSp delSp modSp add mod">
        <pc:chgData name="François DUCOBU" userId="afc45963-0550-4e69-95e4-c2b2b9e99fb4" providerId="ADAL" clId="{403CEAEF-D6AB-4407-BE0D-E63C0A4FFDC3}" dt="2024-01-22T13:52:38.566" v="2169" actId="22"/>
        <pc:sldMkLst>
          <pc:docMk/>
          <pc:sldMk cId="3432460165" sldId="719"/>
        </pc:sldMkLst>
      </pc:sldChg>
      <pc:sldChg chg="addSp delSp modSp add mod">
        <pc:chgData name="François DUCOBU" userId="afc45963-0550-4e69-95e4-c2b2b9e99fb4" providerId="ADAL" clId="{403CEAEF-D6AB-4407-BE0D-E63C0A4FFDC3}" dt="2024-01-22T13:52:57.954" v="2172" actId="22"/>
        <pc:sldMkLst>
          <pc:docMk/>
          <pc:sldMk cId="2608127178" sldId="720"/>
        </pc:sldMkLst>
      </pc:sldChg>
      <pc:sldChg chg="delSp modSp add mod">
        <pc:chgData name="François DUCOBU" userId="afc45963-0550-4e69-95e4-c2b2b9e99fb4" providerId="ADAL" clId="{403CEAEF-D6AB-4407-BE0D-E63C0A4FFDC3}" dt="2024-01-22T13:56:59.568" v="2187"/>
        <pc:sldMkLst>
          <pc:docMk/>
          <pc:sldMk cId="819259822" sldId="721"/>
        </pc:sldMkLst>
      </pc:sldChg>
      <pc:sldChg chg="addSp modSp add mod">
        <pc:chgData name="François DUCOBU" userId="afc45963-0550-4e69-95e4-c2b2b9e99fb4" providerId="ADAL" clId="{403CEAEF-D6AB-4407-BE0D-E63C0A4FFDC3}" dt="2024-01-22T13:57:19.764" v="2190" actId="22"/>
        <pc:sldMkLst>
          <pc:docMk/>
          <pc:sldMk cId="2714982466" sldId="722"/>
        </pc:sldMkLst>
      </pc:sldChg>
      <pc:sldChg chg="delSp add del mod">
        <pc:chgData name="François DUCOBU" userId="afc45963-0550-4e69-95e4-c2b2b9e99fb4" providerId="ADAL" clId="{403CEAEF-D6AB-4407-BE0D-E63C0A4FFDC3}" dt="2024-01-22T14:26:47.377" v="2193" actId="47"/>
        <pc:sldMkLst>
          <pc:docMk/>
          <pc:sldMk cId="2135104647" sldId="723"/>
        </pc:sldMkLst>
      </pc:sldChg>
    </pc:docChg>
  </pc:docChgLst>
  <pc:docChgLst>
    <pc:chgData name="François DUCOBU" userId="afc45963-0550-4e69-95e4-c2b2b9e99fb4" providerId="ADAL" clId="{B43B30D9-A75A-4DA9-A3F5-DE8157542A54}"/>
    <pc:docChg chg="undo custSel addSld delSld modSld sldOrd modMainMaster addSection delSection modSection">
      <pc:chgData name="François DUCOBU" userId="afc45963-0550-4e69-95e4-c2b2b9e99fb4" providerId="ADAL" clId="{B43B30D9-A75A-4DA9-A3F5-DE8157542A54}" dt="2024-03-28T08:34:11.782" v="6951" actId="20577"/>
      <pc:docMkLst>
        <pc:docMk/>
      </pc:docMkLst>
      <pc:sldChg chg="modSp mod">
        <pc:chgData name="François DUCOBU" userId="afc45963-0550-4e69-95e4-c2b2b9e99fb4" providerId="ADAL" clId="{B43B30D9-A75A-4DA9-A3F5-DE8157542A54}" dt="2024-02-10T22:44:22.392" v="386" actId="6549"/>
        <pc:sldMkLst>
          <pc:docMk/>
          <pc:sldMk cId="2670225586" sldId="257"/>
        </pc:sldMkLst>
      </pc:sldChg>
      <pc:sldChg chg="del">
        <pc:chgData name="François DUCOBU" userId="afc45963-0550-4e69-95e4-c2b2b9e99fb4" providerId="ADAL" clId="{B43B30D9-A75A-4DA9-A3F5-DE8157542A54}" dt="2024-02-12T16:29:50.660" v="5456" actId="18676"/>
        <pc:sldMkLst>
          <pc:docMk/>
          <pc:sldMk cId="473557300" sldId="365"/>
        </pc:sldMkLst>
      </pc:sldChg>
      <pc:sldChg chg="del">
        <pc:chgData name="François DUCOBU" userId="afc45963-0550-4e69-95e4-c2b2b9e99fb4" providerId="ADAL" clId="{B43B30D9-A75A-4DA9-A3F5-DE8157542A54}" dt="2024-02-09T23:56:37.981" v="99" actId="47"/>
        <pc:sldMkLst>
          <pc:docMk/>
          <pc:sldMk cId="1102089189" sldId="425"/>
        </pc:sldMkLst>
      </pc:sldChg>
      <pc:sldChg chg="del">
        <pc:chgData name="François DUCOBU" userId="afc45963-0550-4e69-95e4-c2b2b9e99fb4" providerId="ADAL" clId="{B43B30D9-A75A-4DA9-A3F5-DE8157542A54}" dt="2024-02-08T22:25:24.102" v="97" actId="18676"/>
        <pc:sldMkLst>
          <pc:docMk/>
          <pc:sldMk cId="3763249377" sldId="497"/>
        </pc:sldMkLst>
      </pc:sldChg>
      <pc:sldChg chg="del">
        <pc:chgData name="François DUCOBU" userId="afc45963-0550-4e69-95e4-c2b2b9e99fb4" providerId="ADAL" clId="{B43B30D9-A75A-4DA9-A3F5-DE8157542A54}" dt="2024-02-08T22:25:24.102" v="97" actId="18676"/>
        <pc:sldMkLst>
          <pc:docMk/>
          <pc:sldMk cId="4156119466" sldId="723"/>
        </pc:sldMkLst>
      </pc:sldChg>
      <pc:sldChg chg="del">
        <pc:chgData name="François DUCOBU" userId="afc45963-0550-4e69-95e4-c2b2b9e99fb4" providerId="ADAL" clId="{B43B30D9-A75A-4DA9-A3F5-DE8157542A54}" dt="2024-02-08T22:25:24.102" v="97" actId="18676"/>
        <pc:sldMkLst>
          <pc:docMk/>
          <pc:sldMk cId="3840659562" sldId="724"/>
        </pc:sldMkLst>
      </pc:sldChg>
      <pc:sldChg chg="del">
        <pc:chgData name="François DUCOBU" userId="afc45963-0550-4e69-95e4-c2b2b9e99fb4" providerId="ADAL" clId="{B43B30D9-A75A-4DA9-A3F5-DE8157542A54}" dt="2024-02-08T22:25:24.102" v="97" actId="18676"/>
        <pc:sldMkLst>
          <pc:docMk/>
          <pc:sldMk cId="650843208" sldId="725"/>
        </pc:sldMkLst>
      </pc:sldChg>
      <pc:sldChg chg="del">
        <pc:chgData name="François DUCOBU" userId="afc45963-0550-4e69-95e4-c2b2b9e99fb4" providerId="ADAL" clId="{B43B30D9-A75A-4DA9-A3F5-DE8157542A54}" dt="2024-02-08T22:25:24.102" v="97" actId="18676"/>
        <pc:sldMkLst>
          <pc:docMk/>
          <pc:sldMk cId="2521224652" sldId="726"/>
        </pc:sldMkLst>
      </pc:sldChg>
      <pc:sldChg chg="del">
        <pc:chgData name="François DUCOBU" userId="afc45963-0550-4e69-95e4-c2b2b9e99fb4" providerId="ADAL" clId="{B43B30D9-A75A-4DA9-A3F5-DE8157542A54}" dt="2024-02-08T22:25:24.102" v="97" actId="18676"/>
        <pc:sldMkLst>
          <pc:docMk/>
          <pc:sldMk cId="849861219" sldId="727"/>
        </pc:sldMkLst>
      </pc:sldChg>
      <pc:sldChg chg="del">
        <pc:chgData name="François DUCOBU" userId="afc45963-0550-4e69-95e4-c2b2b9e99fb4" providerId="ADAL" clId="{B43B30D9-A75A-4DA9-A3F5-DE8157542A54}" dt="2024-02-08T22:25:24.102" v="97" actId="18676"/>
        <pc:sldMkLst>
          <pc:docMk/>
          <pc:sldMk cId="1220377172" sldId="728"/>
        </pc:sldMkLst>
      </pc:sldChg>
      <pc:sldChg chg="del">
        <pc:chgData name="François DUCOBU" userId="afc45963-0550-4e69-95e4-c2b2b9e99fb4" providerId="ADAL" clId="{B43B30D9-A75A-4DA9-A3F5-DE8157542A54}" dt="2024-02-08T22:25:24.102" v="97" actId="18676"/>
        <pc:sldMkLst>
          <pc:docMk/>
          <pc:sldMk cId="1301338174" sldId="729"/>
        </pc:sldMkLst>
      </pc:sldChg>
      <pc:sldChg chg="del">
        <pc:chgData name="François DUCOBU" userId="afc45963-0550-4e69-95e4-c2b2b9e99fb4" providerId="ADAL" clId="{B43B30D9-A75A-4DA9-A3F5-DE8157542A54}" dt="2024-02-08T22:25:24.102" v="97" actId="18676"/>
        <pc:sldMkLst>
          <pc:docMk/>
          <pc:sldMk cId="1370511725" sldId="730"/>
        </pc:sldMkLst>
      </pc:sldChg>
      <pc:sldChg chg="del">
        <pc:chgData name="François DUCOBU" userId="afc45963-0550-4e69-95e4-c2b2b9e99fb4" providerId="ADAL" clId="{B43B30D9-A75A-4DA9-A3F5-DE8157542A54}" dt="2024-02-08T22:25:24.102" v="97" actId="18676"/>
        <pc:sldMkLst>
          <pc:docMk/>
          <pc:sldMk cId="2820042185" sldId="731"/>
        </pc:sldMkLst>
      </pc:sldChg>
      <pc:sldChg chg="del">
        <pc:chgData name="François DUCOBU" userId="afc45963-0550-4e69-95e4-c2b2b9e99fb4" providerId="ADAL" clId="{B43B30D9-A75A-4DA9-A3F5-DE8157542A54}" dt="2024-02-08T22:25:24.102" v="97" actId="18676"/>
        <pc:sldMkLst>
          <pc:docMk/>
          <pc:sldMk cId="284295008" sldId="732"/>
        </pc:sldMkLst>
      </pc:sldChg>
      <pc:sldChg chg="del">
        <pc:chgData name="François DUCOBU" userId="afc45963-0550-4e69-95e4-c2b2b9e99fb4" providerId="ADAL" clId="{B43B30D9-A75A-4DA9-A3F5-DE8157542A54}" dt="2024-02-08T22:25:24.102" v="97" actId="18676"/>
        <pc:sldMkLst>
          <pc:docMk/>
          <pc:sldMk cId="3106196005" sldId="733"/>
        </pc:sldMkLst>
      </pc:sldChg>
      <pc:sldChg chg="del">
        <pc:chgData name="François DUCOBU" userId="afc45963-0550-4e69-95e4-c2b2b9e99fb4" providerId="ADAL" clId="{B43B30D9-A75A-4DA9-A3F5-DE8157542A54}" dt="2024-02-08T22:25:24.102" v="97" actId="18676"/>
        <pc:sldMkLst>
          <pc:docMk/>
          <pc:sldMk cId="1580230611" sldId="734"/>
        </pc:sldMkLst>
      </pc:sldChg>
      <pc:sldChg chg="del">
        <pc:chgData name="François DUCOBU" userId="afc45963-0550-4e69-95e4-c2b2b9e99fb4" providerId="ADAL" clId="{B43B30D9-A75A-4DA9-A3F5-DE8157542A54}" dt="2024-02-08T22:25:24.102" v="97" actId="18676"/>
        <pc:sldMkLst>
          <pc:docMk/>
          <pc:sldMk cId="3879634195" sldId="735"/>
        </pc:sldMkLst>
      </pc:sldChg>
      <pc:sldChg chg="del">
        <pc:chgData name="François DUCOBU" userId="afc45963-0550-4e69-95e4-c2b2b9e99fb4" providerId="ADAL" clId="{B43B30D9-A75A-4DA9-A3F5-DE8157542A54}" dt="2024-02-08T22:25:24.102" v="97" actId="18676"/>
        <pc:sldMkLst>
          <pc:docMk/>
          <pc:sldMk cId="1118466740" sldId="736"/>
        </pc:sldMkLst>
      </pc:sldChg>
      <pc:sldChg chg="del">
        <pc:chgData name="François DUCOBU" userId="afc45963-0550-4e69-95e4-c2b2b9e99fb4" providerId="ADAL" clId="{B43B30D9-A75A-4DA9-A3F5-DE8157542A54}" dt="2024-02-08T22:25:24.102" v="97" actId="18676"/>
        <pc:sldMkLst>
          <pc:docMk/>
          <pc:sldMk cId="2044120637" sldId="737"/>
        </pc:sldMkLst>
      </pc:sldChg>
      <pc:sldChg chg="del">
        <pc:chgData name="François DUCOBU" userId="afc45963-0550-4e69-95e4-c2b2b9e99fb4" providerId="ADAL" clId="{B43B30D9-A75A-4DA9-A3F5-DE8157542A54}" dt="2024-02-08T22:25:24.102" v="97" actId="18676"/>
        <pc:sldMkLst>
          <pc:docMk/>
          <pc:sldMk cId="2438121873" sldId="738"/>
        </pc:sldMkLst>
      </pc:sldChg>
      <pc:sldChg chg="del">
        <pc:chgData name="François DUCOBU" userId="afc45963-0550-4e69-95e4-c2b2b9e99fb4" providerId="ADAL" clId="{B43B30D9-A75A-4DA9-A3F5-DE8157542A54}" dt="2024-02-08T22:25:24.102" v="97" actId="18676"/>
        <pc:sldMkLst>
          <pc:docMk/>
          <pc:sldMk cId="2866287666" sldId="739"/>
        </pc:sldMkLst>
      </pc:sldChg>
      <pc:sldChg chg="del">
        <pc:chgData name="François DUCOBU" userId="afc45963-0550-4e69-95e4-c2b2b9e99fb4" providerId="ADAL" clId="{B43B30D9-A75A-4DA9-A3F5-DE8157542A54}" dt="2024-02-08T22:25:24.102" v="97" actId="18676"/>
        <pc:sldMkLst>
          <pc:docMk/>
          <pc:sldMk cId="2056880578" sldId="740"/>
        </pc:sldMkLst>
      </pc:sldChg>
      <pc:sldChg chg="del">
        <pc:chgData name="François DUCOBU" userId="afc45963-0550-4e69-95e4-c2b2b9e99fb4" providerId="ADAL" clId="{B43B30D9-A75A-4DA9-A3F5-DE8157542A54}" dt="2024-02-08T22:25:24.102" v="97" actId="18676"/>
        <pc:sldMkLst>
          <pc:docMk/>
          <pc:sldMk cId="3826402675" sldId="741"/>
        </pc:sldMkLst>
      </pc:sldChg>
      <pc:sldChg chg="add del">
        <pc:chgData name="François DUCOBU" userId="afc45963-0550-4e69-95e4-c2b2b9e99fb4" providerId="ADAL" clId="{B43B30D9-A75A-4DA9-A3F5-DE8157542A54}" dt="2024-02-08T22:25:48.732" v="98" actId="47"/>
        <pc:sldMkLst>
          <pc:docMk/>
          <pc:sldMk cId="2090385903" sldId="742"/>
        </pc:sldMkLst>
      </pc:sldChg>
      <pc:sldChg chg="modSp add mod">
        <pc:chgData name="François DUCOBU" userId="afc45963-0550-4e69-95e4-c2b2b9e99fb4" providerId="ADAL" clId="{B43B30D9-A75A-4DA9-A3F5-DE8157542A54}" dt="2024-02-12T20:37:03.724" v="6841" actId="207"/>
        <pc:sldMkLst>
          <pc:docMk/>
          <pc:sldMk cId="3813590754" sldId="743"/>
        </pc:sldMkLst>
      </pc:sldChg>
      <pc:sldChg chg="addSp delSp modSp add mod modNotesTx">
        <pc:chgData name="François DUCOBU" userId="afc45963-0550-4e69-95e4-c2b2b9e99fb4" providerId="ADAL" clId="{B43B30D9-A75A-4DA9-A3F5-DE8157542A54}" dt="2024-02-12T20:35:29.889" v="6825" actId="207"/>
        <pc:sldMkLst>
          <pc:docMk/>
          <pc:sldMk cId="798448521" sldId="744"/>
        </pc:sldMkLst>
      </pc:sldChg>
      <pc:sldChg chg="addSp delSp modSp add mod modNotesTx">
        <pc:chgData name="François DUCOBU" userId="afc45963-0550-4e69-95e4-c2b2b9e99fb4" providerId="ADAL" clId="{B43B30D9-A75A-4DA9-A3F5-DE8157542A54}" dt="2024-03-25T10:26:45.480" v="6860" actId="20577"/>
        <pc:sldMkLst>
          <pc:docMk/>
          <pc:sldMk cId="3172015885" sldId="745"/>
        </pc:sldMkLst>
      </pc:sldChg>
      <pc:sldChg chg="addSp delSp modSp add mod modAnim">
        <pc:chgData name="François DUCOBU" userId="afc45963-0550-4e69-95e4-c2b2b9e99fb4" providerId="ADAL" clId="{B43B30D9-A75A-4DA9-A3F5-DE8157542A54}" dt="2024-03-25T10:27:02.595" v="6862"/>
        <pc:sldMkLst>
          <pc:docMk/>
          <pc:sldMk cId="1329268793" sldId="746"/>
        </pc:sldMkLst>
      </pc:sldChg>
      <pc:sldChg chg="addSp delSp modSp add mod delAnim modAnim modNotesTx">
        <pc:chgData name="François DUCOBU" userId="afc45963-0550-4e69-95e4-c2b2b9e99fb4" providerId="ADAL" clId="{B43B30D9-A75A-4DA9-A3F5-DE8157542A54}" dt="2024-02-12T20:35:43.089" v="6828" actId="207"/>
        <pc:sldMkLst>
          <pc:docMk/>
          <pc:sldMk cId="2409573989" sldId="747"/>
        </pc:sldMkLst>
      </pc:sldChg>
      <pc:sldChg chg="addSp delSp add del mod">
        <pc:chgData name="François DUCOBU" userId="afc45963-0550-4e69-95e4-c2b2b9e99fb4" providerId="ADAL" clId="{B43B30D9-A75A-4DA9-A3F5-DE8157542A54}" dt="2024-02-12T14:28:02.311" v="1954" actId="47"/>
        <pc:sldMkLst>
          <pc:docMk/>
          <pc:sldMk cId="986621598" sldId="748"/>
        </pc:sldMkLst>
      </pc:sldChg>
      <pc:sldChg chg="addSp delSp modSp add mod">
        <pc:chgData name="François DUCOBU" userId="afc45963-0550-4e69-95e4-c2b2b9e99fb4" providerId="ADAL" clId="{B43B30D9-A75A-4DA9-A3F5-DE8157542A54}" dt="2024-03-25T10:27:19.725" v="6863" actId="6549"/>
        <pc:sldMkLst>
          <pc:docMk/>
          <pc:sldMk cId="2424470456" sldId="749"/>
        </pc:sldMkLst>
      </pc:sldChg>
      <pc:sldChg chg="addSp delSp modSp add mod modAnim">
        <pc:chgData name="François DUCOBU" userId="afc45963-0550-4e69-95e4-c2b2b9e99fb4" providerId="ADAL" clId="{B43B30D9-A75A-4DA9-A3F5-DE8157542A54}" dt="2024-03-25T10:28:25.310" v="6866"/>
        <pc:sldMkLst>
          <pc:docMk/>
          <pc:sldMk cId="1619639487" sldId="750"/>
        </pc:sldMkLst>
      </pc:sldChg>
      <pc:sldChg chg="addSp delSp add del mod">
        <pc:chgData name="François DUCOBU" userId="afc45963-0550-4e69-95e4-c2b2b9e99fb4" providerId="ADAL" clId="{B43B30D9-A75A-4DA9-A3F5-DE8157542A54}" dt="2024-02-12T15:22:04.828" v="3331" actId="47"/>
        <pc:sldMkLst>
          <pc:docMk/>
          <pc:sldMk cId="963054825" sldId="751"/>
        </pc:sldMkLst>
      </pc:sldChg>
      <pc:sldChg chg="addSp delSp modSp add mod">
        <pc:chgData name="François DUCOBU" userId="afc45963-0550-4e69-95e4-c2b2b9e99fb4" providerId="ADAL" clId="{B43B30D9-A75A-4DA9-A3F5-DE8157542A54}" dt="2024-02-12T20:36:10.314" v="6833" actId="207"/>
        <pc:sldMkLst>
          <pc:docMk/>
          <pc:sldMk cId="445828421" sldId="752"/>
        </pc:sldMkLst>
      </pc:sldChg>
      <pc:sldChg chg="addSp delSp add del mod">
        <pc:chgData name="François DUCOBU" userId="afc45963-0550-4e69-95e4-c2b2b9e99fb4" providerId="ADAL" clId="{B43B30D9-A75A-4DA9-A3F5-DE8157542A54}" dt="2024-02-12T15:31:04.849" v="3775" actId="47"/>
        <pc:sldMkLst>
          <pc:docMk/>
          <pc:sldMk cId="2297989269" sldId="753"/>
        </pc:sldMkLst>
      </pc:sldChg>
      <pc:sldChg chg="addSp delSp add del mod">
        <pc:chgData name="François DUCOBU" userId="afc45963-0550-4e69-95e4-c2b2b9e99fb4" providerId="ADAL" clId="{B43B30D9-A75A-4DA9-A3F5-DE8157542A54}" dt="2024-02-12T15:33:52.678" v="4037" actId="47"/>
        <pc:sldMkLst>
          <pc:docMk/>
          <pc:sldMk cId="1195583602" sldId="754"/>
        </pc:sldMkLst>
      </pc:sldChg>
      <pc:sldChg chg="addSp delSp add del mod">
        <pc:chgData name="François DUCOBU" userId="afc45963-0550-4e69-95e4-c2b2b9e99fb4" providerId="ADAL" clId="{B43B30D9-A75A-4DA9-A3F5-DE8157542A54}" dt="2024-02-12T15:34:42.753" v="4062" actId="47"/>
        <pc:sldMkLst>
          <pc:docMk/>
          <pc:sldMk cId="3809202988" sldId="755"/>
        </pc:sldMkLst>
      </pc:sldChg>
      <pc:sldChg chg="addSp delSp modSp add mod modNotesTx">
        <pc:chgData name="François DUCOBU" userId="afc45963-0550-4e69-95e4-c2b2b9e99fb4" providerId="ADAL" clId="{B43B30D9-A75A-4DA9-A3F5-DE8157542A54}" dt="2024-02-12T20:36:50.084" v="6838" actId="207"/>
        <pc:sldMkLst>
          <pc:docMk/>
          <pc:sldMk cId="1033611970" sldId="756"/>
        </pc:sldMkLst>
      </pc:sldChg>
      <pc:sldChg chg="addSp delSp modSp add mod">
        <pc:chgData name="François DUCOBU" userId="afc45963-0550-4e69-95e4-c2b2b9e99fb4" providerId="ADAL" clId="{B43B30D9-A75A-4DA9-A3F5-DE8157542A54}" dt="2024-02-12T20:36:54.774" v="6839" actId="207"/>
        <pc:sldMkLst>
          <pc:docMk/>
          <pc:sldMk cId="793104262" sldId="757"/>
        </pc:sldMkLst>
      </pc:sldChg>
      <pc:sldChg chg="addSp delSp modSp add mod">
        <pc:chgData name="François DUCOBU" userId="afc45963-0550-4e69-95e4-c2b2b9e99fb4" providerId="ADAL" clId="{B43B30D9-A75A-4DA9-A3F5-DE8157542A54}" dt="2024-03-25T10:31:20.995" v="6950" actId="113"/>
        <pc:sldMkLst>
          <pc:docMk/>
          <pc:sldMk cId="2988246733" sldId="758"/>
        </pc:sldMkLst>
      </pc:sldChg>
      <pc:sldChg chg="addSp delSp add del mod ord">
        <pc:chgData name="François DUCOBU" userId="afc45963-0550-4e69-95e4-c2b2b9e99fb4" providerId="ADAL" clId="{B43B30D9-A75A-4DA9-A3F5-DE8157542A54}" dt="2024-02-12T16:09:48.374" v="4795" actId="47"/>
        <pc:sldMkLst>
          <pc:docMk/>
          <pc:sldMk cId="605908858" sldId="759"/>
        </pc:sldMkLst>
      </pc:sldChg>
      <pc:sldChg chg="addSp add del mod">
        <pc:chgData name="François DUCOBU" userId="afc45963-0550-4e69-95e4-c2b2b9e99fb4" providerId="ADAL" clId="{B43B30D9-A75A-4DA9-A3F5-DE8157542A54}" dt="2024-02-12T16:29:42.950" v="5455" actId="47"/>
        <pc:sldMkLst>
          <pc:docMk/>
          <pc:sldMk cId="3250623176" sldId="760"/>
        </pc:sldMkLst>
      </pc:sldChg>
      <pc:sldChg chg="addSp delSp modSp add del mod modNotesTx">
        <pc:chgData name="François DUCOBU" userId="afc45963-0550-4e69-95e4-c2b2b9e99fb4" providerId="ADAL" clId="{B43B30D9-A75A-4DA9-A3F5-DE8157542A54}" dt="2024-02-12T16:58:13.721" v="5992" actId="47"/>
        <pc:sldMkLst>
          <pc:docMk/>
          <pc:sldMk cId="4147166788" sldId="761"/>
        </pc:sldMkLst>
      </pc:sldChg>
      <pc:sldChg chg="addSp delSp modSp add mod modAnim modNotesTx">
        <pc:chgData name="François DUCOBU" userId="afc45963-0550-4e69-95e4-c2b2b9e99fb4" providerId="ADAL" clId="{B43B30D9-A75A-4DA9-A3F5-DE8157542A54}" dt="2024-03-25T10:28:00.610" v="6865"/>
        <pc:sldMkLst>
          <pc:docMk/>
          <pc:sldMk cId="1229605852" sldId="762"/>
        </pc:sldMkLst>
      </pc:sldChg>
      <pc:sldChg chg="addSp delSp modSp add mod">
        <pc:chgData name="François DUCOBU" userId="afc45963-0550-4e69-95e4-c2b2b9e99fb4" providerId="ADAL" clId="{B43B30D9-A75A-4DA9-A3F5-DE8157542A54}" dt="2024-03-25T10:29:20.280" v="6913" actId="207"/>
        <pc:sldMkLst>
          <pc:docMk/>
          <pc:sldMk cId="931434585" sldId="763"/>
        </pc:sldMkLst>
      </pc:sldChg>
      <pc:sldChg chg="addSp delSp modSp add mod">
        <pc:chgData name="François DUCOBU" userId="afc45963-0550-4e69-95e4-c2b2b9e99fb4" providerId="ADAL" clId="{B43B30D9-A75A-4DA9-A3F5-DE8157542A54}" dt="2024-02-12T20:36:27.689" v="6836" actId="207"/>
        <pc:sldMkLst>
          <pc:docMk/>
          <pc:sldMk cId="3258981857" sldId="764"/>
        </pc:sldMkLst>
      </pc:sldChg>
      <pc:sldChg chg="addSp modSp add del">
        <pc:chgData name="François DUCOBU" userId="afc45963-0550-4e69-95e4-c2b2b9e99fb4" providerId="ADAL" clId="{B43B30D9-A75A-4DA9-A3F5-DE8157542A54}" dt="2024-02-12T20:26:50.983" v="6677" actId="47"/>
        <pc:sldMkLst>
          <pc:docMk/>
          <pc:sldMk cId="2794651298" sldId="765"/>
        </pc:sldMkLst>
      </pc:sldChg>
      <pc:sldChg chg="delSp add del mod">
        <pc:chgData name="François DUCOBU" userId="afc45963-0550-4e69-95e4-c2b2b9e99fb4" providerId="ADAL" clId="{B43B30D9-A75A-4DA9-A3F5-DE8157542A54}" dt="2024-02-12T17:09:18.751" v="6157" actId="47"/>
        <pc:sldMkLst>
          <pc:docMk/>
          <pc:sldMk cId="2189492360" sldId="766"/>
        </pc:sldMkLst>
      </pc:sldChg>
      <pc:sldChg chg="addSp delSp modSp add mod modAnim">
        <pc:chgData name="François DUCOBU" userId="afc45963-0550-4e69-95e4-c2b2b9e99fb4" providerId="ADAL" clId="{B43B30D9-A75A-4DA9-A3F5-DE8157542A54}" dt="2024-03-25T10:27:31.956" v="6864"/>
        <pc:sldMkLst>
          <pc:docMk/>
          <pc:sldMk cId="2854698170" sldId="767"/>
        </pc:sldMkLst>
      </pc:sldChg>
      <pc:sldChg chg="addSp delSp modSp add mod modNotesTx">
        <pc:chgData name="François DUCOBU" userId="afc45963-0550-4e69-95e4-c2b2b9e99fb4" providerId="ADAL" clId="{B43B30D9-A75A-4DA9-A3F5-DE8157542A54}" dt="2024-03-25T10:29:03.494" v="6909" actId="20577"/>
        <pc:sldMkLst>
          <pc:docMk/>
          <pc:sldMk cId="2553116324" sldId="768"/>
        </pc:sldMkLst>
      </pc:sldChg>
      <pc:sldChg chg="addSp modSp add mod ord modNotesTx">
        <pc:chgData name="François DUCOBU" userId="afc45963-0550-4e69-95e4-c2b2b9e99fb4" providerId="ADAL" clId="{B43B30D9-A75A-4DA9-A3F5-DE8157542A54}" dt="2024-03-28T08:34:11.782" v="6951" actId="20577"/>
        <pc:sldMkLst>
          <pc:docMk/>
          <pc:sldMk cId="342685662" sldId="769"/>
        </pc:sldMkLst>
      </pc:sldChg>
      <pc:sldMasterChg chg="modSldLayout">
        <pc:chgData name="François DUCOBU" userId="afc45963-0550-4e69-95e4-c2b2b9e99fb4" providerId="ADAL" clId="{B43B30D9-A75A-4DA9-A3F5-DE8157542A54}" dt="2024-02-08T22:13:00.142" v="2"/>
        <pc:sldMasterMkLst>
          <pc:docMk/>
          <pc:sldMasterMk cId="773359457" sldId="2147483683"/>
        </pc:sldMasterMkLst>
        <pc:sldLayoutChg chg="addSp modSp">
          <pc:chgData name="François DUCOBU" userId="afc45963-0550-4e69-95e4-c2b2b9e99fb4" providerId="ADAL" clId="{B43B30D9-A75A-4DA9-A3F5-DE8157542A54}" dt="2024-02-08T22:13:00.142" v="2"/>
          <pc:sldLayoutMkLst>
            <pc:docMk/>
            <pc:sldMasterMk cId="773359457" sldId="2147483683"/>
            <pc:sldLayoutMk cId="2151493819" sldId="214748368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3C43126-F128-178E-A32D-AABD435701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a:extLst>
              <a:ext uri="{FF2B5EF4-FFF2-40B4-BE49-F238E27FC236}">
                <a16:creationId xmlns:a16="http://schemas.microsoft.com/office/drawing/2014/main" id="{26F3C709-C3BC-33D2-2D6A-05089E445C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3D9E07-149F-4B8C-9735-AAFC24AB866B}" type="datetimeFigureOut">
              <a:rPr lang="fr-BE" smtClean="0"/>
              <a:t>18-04-25</a:t>
            </a:fld>
            <a:endParaRPr lang="fr-BE"/>
          </a:p>
        </p:txBody>
      </p:sp>
      <p:sp>
        <p:nvSpPr>
          <p:cNvPr id="4" name="Espace réservé du pied de page 3">
            <a:extLst>
              <a:ext uri="{FF2B5EF4-FFF2-40B4-BE49-F238E27FC236}">
                <a16:creationId xmlns:a16="http://schemas.microsoft.com/office/drawing/2014/main" id="{64B5B0B8-21C5-34D8-D4E6-178AE3FF18D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a:extLst>
              <a:ext uri="{FF2B5EF4-FFF2-40B4-BE49-F238E27FC236}">
                <a16:creationId xmlns:a16="http://schemas.microsoft.com/office/drawing/2014/main" id="{DC976ABA-EC57-CF6E-CAB0-3EB3A9E677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9FDDB2-AD51-4358-BD6B-02F94DE0EDB9}" type="slidenum">
              <a:rPr lang="fr-BE" smtClean="0"/>
              <a:t>‹N°›</a:t>
            </a:fld>
            <a:endParaRPr lang="fr-BE"/>
          </a:p>
        </p:txBody>
      </p:sp>
    </p:spTree>
    <p:extLst>
      <p:ext uri="{BB962C8B-B14F-4D97-AF65-F5344CB8AC3E}">
        <p14:creationId xmlns:p14="http://schemas.microsoft.com/office/powerpoint/2010/main" val="2540851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6D2F5E-4A5B-4460-AEC0-E97DB371233C}" type="datetimeFigureOut">
              <a:rPr lang="fr-BE" smtClean="0"/>
              <a:t>18-04-25</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E4F7F5-1C6C-4F9F-97EF-781276011D6E}" type="slidenum">
              <a:rPr lang="fr-BE" smtClean="0"/>
              <a:t>‹N°›</a:t>
            </a:fld>
            <a:endParaRPr lang="fr-BE"/>
          </a:p>
        </p:txBody>
      </p:sp>
    </p:spTree>
    <p:extLst>
      <p:ext uri="{BB962C8B-B14F-4D97-AF65-F5344CB8AC3E}">
        <p14:creationId xmlns:p14="http://schemas.microsoft.com/office/powerpoint/2010/main" val="1708107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emf"/><Relationship Id="rId4" Type="http://schemas.openxmlformats.org/officeDocument/2006/relationships/image" Target="../media/image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formation_CIRP CMMO 2025 Templat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D3F4DB24-44A0-279A-2BB9-B3455204470D}"/>
              </a:ext>
            </a:extLst>
          </p:cNvPr>
          <p:cNvSpPr>
            <a:spLocks noGrp="1"/>
          </p:cNvSpPr>
          <p:nvPr>
            <p:ph type="ftr" sz="quarter" idx="10"/>
          </p:nvPr>
        </p:nvSpPr>
        <p:spPr/>
        <p:txBody>
          <a:bodyPr/>
          <a:lstStyle/>
          <a:p>
            <a:r>
              <a:rPr lang="en-US" noProof="0" dirty="0"/>
              <a:t>Presenting author's name   |   Short form affiliation (see "Insert" &gt; "Page footer")</a:t>
            </a:r>
          </a:p>
        </p:txBody>
      </p:sp>
      <p:sp>
        <p:nvSpPr>
          <p:cNvPr id="4" name="Espace réservé du numéro de diapositive 3">
            <a:extLst>
              <a:ext uri="{FF2B5EF4-FFF2-40B4-BE49-F238E27FC236}">
                <a16:creationId xmlns:a16="http://schemas.microsoft.com/office/drawing/2014/main" id="{ABC31560-3A0F-2A77-DD35-FAB96CCD2FFC}"/>
              </a:ext>
            </a:extLst>
          </p:cNvPr>
          <p:cNvSpPr>
            <a:spLocks noGrp="1"/>
          </p:cNvSpPr>
          <p:nvPr>
            <p:ph type="sldNum" sz="quarter" idx="11"/>
          </p:nvPr>
        </p:nvSpPr>
        <p:spPr/>
        <p:txBody>
          <a:bodyPr/>
          <a:lstStyle/>
          <a:p>
            <a:fld id="{F030D0D7-749E-413D-8670-DD92505192F8}" type="slidenum">
              <a:rPr lang="en-US" noProof="0" smtClean="0"/>
              <a:pPr/>
              <a:t>‹N°›</a:t>
            </a:fld>
            <a:endParaRPr lang="en-US" noProof="0" dirty="0"/>
          </a:p>
        </p:txBody>
      </p:sp>
      <p:sp>
        <p:nvSpPr>
          <p:cNvPr id="5" name="ZoneTexte 4">
            <a:extLst>
              <a:ext uri="{FF2B5EF4-FFF2-40B4-BE49-F238E27FC236}">
                <a16:creationId xmlns:a16="http://schemas.microsoft.com/office/drawing/2014/main" id="{D0CECE02-61A8-6ED7-A4C1-B4C9569E69E6}"/>
              </a:ext>
            </a:extLst>
          </p:cNvPr>
          <p:cNvSpPr txBox="1"/>
          <p:nvPr userDrawn="1"/>
        </p:nvSpPr>
        <p:spPr>
          <a:xfrm>
            <a:off x="338400" y="169200"/>
            <a:ext cx="11509200" cy="572400"/>
          </a:xfrm>
          <a:prstGeom prst="rect">
            <a:avLst/>
          </a:prstGeom>
          <a:noFill/>
        </p:spPr>
        <p:txBody>
          <a:bodyPr wrap="square" rtlCol="0" anchor="ctr" anchorCtr="0">
            <a:noAutofit/>
          </a:bodyPr>
          <a:lstStyle/>
          <a:p>
            <a:r>
              <a:rPr kumimoji="0" lang="en-US" sz="32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Information slide – Delete it from your presentation</a:t>
            </a:r>
            <a:endParaRPr lang="fr-BE" dirty="0">
              <a:solidFill>
                <a:schemeClr val="accent1"/>
              </a:solidFill>
            </a:endParaRPr>
          </a:p>
        </p:txBody>
      </p:sp>
      <p:sp>
        <p:nvSpPr>
          <p:cNvPr id="8" name="ZoneTexte 7">
            <a:extLst>
              <a:ext uri="{FF2B5EF4-FFF2-40B4-BE49-F238E27FC236}">
                <a16:creationId xmlns:a16="http://schemas.microsoft.com/office/drawing/2014/main" id="{E0CFB0B5-14DC-8D18-FC68-96F0C6958358}"/>
              </a:ext>
            </a:extLst>
          </p:cNvPr>
          <p:cNvSpPr txBox="1"/>
          <p:nvPr userDrawn="1"/>
        </p:nvSpPr>
        <p:spPr>
          <a:xfrm>
            <a:off x="344234" y="936000"/>
            <a:ext cx="11517600" cy="5262640"/>
          </a:xfrm>
          <a:prstGeom prst="rect">
            <a:avLst/>
          </a:prstGeom>
          <a:noFill/>
        </p:spPr>
        <p:txBody>
          <a:bodyPr wrap="square" rtlCol="0" anchor="t" anchorCtr="0">
            <a:noAutofit/>
          </a:bodyPr>
          <a:lstStyle/>
          <a:p>
            <a:pPr marL="0" marR="0" lvl="0" indent="0" algn="l" defTabSz="914400" rtl="0" eaLnBrk="1" fontAlgn="auto" latinLnBrk="0" hangingPunct="1">
              <a:lnSpc>
                <a:spcPct val="95000"/>
              </a:lnSpc>
              <a:spcBef>
                <a:spcPts val="1000"/>
              </a:spcBef>
              <a:spcAft>
                <a:spcPts val="0"/>
              </a:spcAft>
              <a:buClr>
                <a:srgbClr val="00ABCC"/>
              </a:buClr>
              <a:buSzPct val="110000"/>
              <a:buFont typeface="Wingdings" panose="05000000000000000000" pitchFamily="2" charset="2"/>
              <a:buNone/>
              <a:tabLst/>
              <a:defRPr/>
            </a:pPr>
            <a:r>
              <a:rPr kumimoji="0" lang="en-US" sz="20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This file includes the template to be used to prepare your presentation for CIRP CMMO 2025</a:t>
            </a:r>
          </a:p>
          <a:p>
            <a:pPr marL="270000" marR="0" lvl="0" indent="-270000" algn="l" defTabSz="914400" rtl="0" eaLnBrk="1" fontAlgn="auto" latinLnBrk="0" hangingPunct="1">
              <a:lnSpc>
                <a:spcPct val="95000"/>
              </a:lnSpc>
              <a:spcBef>
                <a:spcPts val="1000"/>
              </a:spcBef>
              <a:spcAft>
                <a:spcPts val="0"/>
              </a:spcAft>
              <a:buClr>
                <a:srgbClr val="00ABCC"/>
              </a:buClr>
              <a:buSzPct val="110000"/>
              <a:buFont typeface="Wingdings" panose="05000000000000000000" pitchFamily="2" charset="2"/>
              <a:buChar char="§"/>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70000" marR="0" lvl="0" indent="-270000" algn="l" defTabSz="914400" rtl="0" eaLnBrk="1" fontAlgn="auto" latinLnBrk="0" hangingPunct="1">
              <a:lnSpc>
                <a:spcPct val="95000"/>
              </a:lnSpc>
              <a:spcBef>
                <a:spcPts val="1500"/>
              </a:spcBef>
              <a:spcAft>
                <a:spcPts val="0"/>
              </a:spcAft>
              <a:buClr>
                <a:srgbClr val="00ABCC"/>
              </a:buClr>
              <a:buSzPct val="11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There are 3 types of slides:</a:t>
            </a:r>
          </a:p>
          <a:p>
            <a:pPr marL="540000" marR="0" lvl="1" indent="-270000" algn="l" defTabSz="914400" rtl="0" eaLnBrk="1" fontAlgn="auto" latinLnBrk="0" hangingPunct="1">
              <a:lnSpc>
                <a:spcPct val="95000"/>
              </a:lnSpc>
              <a:spcBef>
                <a:spcPts val="1500"/>
              </a:spcBef>
              <a:spcAft>
                <a:spcPts val="0"/>
              </a:spcAft>
              <a:buClr>
                <a:srgbClr val="C40C42"/>
              </a:buClr>
              <a:buSzPct val="110000"/>
              <a:buFont typeface="Wingdings" panose="05000000000000000000"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Title</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to be used once as the first slide. It includes identification information of your paper.</a:t>
            </a:r>
          </a:p>
          <a:p>
            <a:pPr marL="540000" marR="0" lvl="1" indent="-270000" algn="l" defTabSz="914400" rtl="0" eaLnBrk="1" fontAlgn="auto" latinLnBrk="0" hangingPunct="1">
              <a:lnSpc>
                <a:spcPct val="95000"/>
              </a:lnSpc>
              <a:spcBef>
                <a:spcPts val="1500"/>
              </a:spcBef>
              <a:spcAft>
                <a:spcPts val="0"/>
              </a:spcAft>
              <a:buClr>
                <a:srgbClr val="C40C42"/>
              </a:buClr>
              <a:buSzPct val="110000"/>
              <a:buFont typeface="Wingdings" panose="05000000000000000000"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Body</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to be used for the content of your presentation. Use it as much as needed to present your paper.</a:t>
            </a:r>
            <a:b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US" sz="18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 Do not forget to update the page footer with your information /!\</a:t>
            </a:r>
          </a:p>
          <a:p>
            <a:pPr marL="540000" marR="0" lvl="1" indent="-270000" algn="l" defTabSz="914400" rtl="0" eaLnBrk="1" fontAlgn="auto" latinLnBrk="0" hangingPunct="1">
              <a:lnSpc>
                <a:spcPct val="95000"/>
              </a:lnSpc>
              <a:spcBef>
                <a:spcPts val="1500"/>
              </a:spcBef>
              <a:spcAft>
                <a:spcPts val="0"/>
              </a:spcAft>
              <a:buClr>
                <a:srgbClr val="C40C42"/>
              </a:buClr>
              <a:buSzPct val="110000"/>
              <a:buFont typeface="Wingdings" panose="05000000000000000000"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Final</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to be used once as the last slide. It includes the title of the paper and the presenting author to be shown at the end of the presentation and while the discussion starts.</a:t>
            </a:r>
          </a:p>
          <a:p>
            <a:pPr marL="270000" marR="0" lvl="0" indent="-270000" algn="l" defTabSz="914400" rtl="0" eaLnBrk="1" fontAlgn="auto" latinLnBrk="0" hangingPunct="1">
              <a:lnSpc>
                <a:spcPct val="95000"/>
              </a:lnSpc>
              <a:spcBef>
                <a:spcPts val="1500"/>
              </a:spcBef>
              <a:spcAft>
                <a:spcPts val="0"/>
              </a:spcAft>
              <a:buClr>
                <a:srgbClr val="00ABCC"/>
              </a:buClr>
              <a:buSzPct val="11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Information about the session, the time slot and the room is available in the </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conference program</a:t>
            </a:r>
          </a:p>
          <a:p>
            <a:pPr marL="270000" marR="0" lvl="0" indent="-270000" algn="l" defTabSz="914400" rtl="0" eaLnBrk="1" fontAlgn="auto" latinLnBrk="0" hangingPunct="1">
              <a:lnSpc>
                <a:spcPct val="95000"/>
              </a:lnSpc>
              <a:spcBef>
                <a:spcPts val="1500"/>
              </a:spcBef>
              <a:spcAft>
                <a:spcPts val="0"/>
              </a:spcAft>
              <a:buClr>
                <a:srgbClr val="00ABCC"/>
              </a:buClr>
              <a:buSzPct val="11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Each paper is scheduled for a duration of 20 minutes. This includes a </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presentation of 15 minutes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followed by questions and answers with the audience.</a:t>
            </a:r>
          </a:p>
          <a:p>
            <a:pPr marL="270000" marR="0" lvl="0" indent="-270000" algn="l" defTabSz="914400" rtl="0" eaLnBrk="1" fontAlgn="auto" latinLnBrk="0" hangingPunct="1">
              <a:lnSpc>
                <a:spcPct val="95000"/>
              </a:lnSpc>
              <a:spcBef>
                <a:spcPts val="1500"/>
              </a:spcBef>
              <a:spcAft>
                <a:spcPts val="0"/>
              </a:spcAft>
              <a:buClr>
                <a:srgbClr val="00ABCC"/>
              </a:buClr>
              <a:buSzPct val="110000"/>
              <a:buFont typeface="Wingdings" panose="05000000000000000000" pitchFamily="2" charset="2"/>
              <a:buChar char="§"/>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Before the beginning of your session</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please copy your presentation from a USB flash drive to the computer of the presentation room. </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PowerPoint and PDF </a:t>
            </a:r>
            <a:r>
              <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formats can be used.</a:t>
            </a:r>
          </a:p>
        </p:txBody>
      </p:sp>
    </p:spTree>
    <p:extLst>
      <p:ext uri="{BB962C8B-B14F-4D97-AF65-F5344CB8AC3E}">
        <p14:creationId xmlns:p14="http://schemas.microsoft.com/office/powerpoint/2010/main" val="477545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lor palette_CIRP CMMO 2025 Template">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D3F4DB24-44A0-279A-2BB9-B3455204470D}"/>
              </a:ext>
            </a:extLst>
          </p:cNvPr>
          <p:cNvSpPr>
            <a:spLocks noGrp="1"/>
          </p:cNvSpPr>
          <p:nvPr>
            <p:ph type="ftr" sz="quarter" idx="10"/>
          </p:nvPr>
        </p:nvSpPr>
        <p:spPr/>
        <p:txBody>
          <a:bodyPr/>
          <a:lstStyle/>
          <a:p>
            <a:r>
              <a:rPr lang="en-US" noProof="0" dirty="0"/>
              <a:t>Presenting author's name   |   Short form affiliation (see "Insert" &gt; "Page footer")</a:t>
            </a:r>
          </a:p>
        </p:txBody>
      </p:sp>
      <p:sp>
        <p:nvSpPr>
          <p:cNvPr id="4" name="Espace réservé du numéro de diapositive 3">
            <a:extLst>
              <a:ext uri="{FF2B5EF4-FFF2-40B4-BE49-F238E27FC236}">
                <a16:creationId xmlns:a16="http://schemas.microsoft.com/office/drawing/2014/main" id="{ABC31560-3A0F-2A77-DD35-FAB96CCD2FFC}"/>
              </a:ext>
            </a:extLst>
          </p:cNvPr>
          <p:cNvSpPr>
            <a:spLocks noGrp="1"/>
          </p:cNvSpPr>
          <p:nvPr>
            <p:ph type="sldNum" sz="quarter" idx="11"/>
          </p:nvPr>
        </p:nvSpPr>
        <p:spPr/>
        <p:txBody>
          <a:bodyPr/>
          <a:lstStyle/>
          <a:p>
            <a:fld id="{F030D0D7-749E-413D-8670-DD92505192F8}" type="slidenum">
              <a:rPr lang="en-US" noProof="0" smtClean="0"/>
              <a:pPr/>
              <a:t>‹N°›</a:t>
            </a:fld>
            <a:endParaRPr lang="en-US" noProof="0" dirty="0"/>
          </a:p>
        </p:txBody>
      </p:sp>
      <p:sp>
        <p:nvSpPr>
          <p:cNvPr id="5" name="ZoneTexte 4">
            <a:extLst>
              <a:ext uri="{FF2B5EF4-FFF2-40B4-BE49-F238E27FC236}">
                <a16:creationId xmlns:a16="http://schemas.microsoft.com/office/drawing/2014/main" id="{D0CECE02-61A8-6ED7-A4C1-B4C9569E69E6}"/>
              </a:ext>
            </a:extLst>
          </p:cNvPr>
          <p:cNvSpPr txBox="1"/>
          <p:nvPr userDrawn="1"/>
        </p:nvSpPr>
        <p:spPr>
          <a:xfrm>
            <a:off x="338400" y="169200"/>
            <a:ext cx="11509200" cy="572400"/>
          </a:xfrm>
          <a:prstGeom prst="rect">
            <a:avLst/>
          </a:prstGeom>
          <a:noFill/>
        </p:spPr>
        <p:txBody>
          <a:bodyPr wrap="square" rtlCol="0" anchor="ctr" anchorCtr="0">
            <a:noAutofit/>
          </a:bodyPr>
          <a:lstStyle/>
          <a:p>
            <a:r>
              <a:rPr kumimoji="0" lang="en-US" sz="32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Color palette – Delete it from your presentation</a:t>
            </a:r>
            <a:endParaRPr lang="fr-BE" dirty="0">
              <a:solidFill>
                <a:schemeClr val="accent1"/>
              </a:solidFill>
            </a:endParaRPr>
          </a:p>
        </p:txBody>
      </p:sp>
      <p:grpSp>
        <p:nvGrpSpPr>
          <p:cNvPr id="2" name="Groupe 1">
            <a:extLst>
              <a:ext uri="{FF2B5EF4-FFF2-40B4-BE49-F238E27FC236}">
                <a16:creationId xmlns:a16="http://schemas.microsoft.com/office/drawing/2014/main" id="{E87AAC96-2E99-D99F-F0B9-1066695FFD4C}"/>
              </a:ext>
            </a:extLst>
          </p:cNvPr>
          <p:cNvGrpSpPr/>
          <p:nvPr userDrawn="1"/>
        </p:nvGrpSpPr>
        <p:grpSpPr>
          <a:xfrm>
            <a:off x="3209509" y="2320822"/>
            <a:ext cx="2164187" cy="2767428"/>
            <a:chOff x="2230976" y="2320822"/>
            <a:chExt cx="2164187" cy="2767428"/>
          </a:xfrm>
        </p:grpSpPr>
        <p:sp>
          <p:nvSpPr>
            <p:cNvPr id="6" name="Rectangle : coins arrondis 5">
              <a:extLst>
                <a:ext uri="{FF2B5EF4-FFF2-40B4-BE49-F238E27FC236}">
                  <a16:creationId xmlns:a16="http://schemas.microsoft.com/office/drawing/2014/main" id="{95D27280-784B-BD80-C431-999BB2ED7B84}"/>
                </a:ext>
              </a:extLst>
            </p:cNvPr>
            <p:cNvSpPr/>
            <p:nvPr/>
          </p:nvSpPr>
          <p:spPr>
            <a:xfrm>
              <a:off x="2413070" y="2320822"/>
              <a:ext cx="1800000" cy="1800000"/>
            </a:xfrm>
            <a:prstGeom prst="roundRect">
              <a:avLst/>
            </a:prstGeom>
            <a:solidFill>
              <a:srgbClr val="00B5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ZoneTexte 6">
              <a:extLst>
                <a:ext uri="{FF2B5EF4-FFF2-40B4-BE49-F238E27FC236}">
                  <a16:creationId xmlns:a16="http://schemas.microsoft.com/office/drawing/2014/main" id="{DFD485D7-7A6F-5FDB-89CE-8168A8F1FC16}"/>
                </a:ext>
              </a:extLst>
            </p:cNvPr>
            <p:cNvSpPr txBox="1"/>
            <p:nvPr/>
          </p:nvSpPr>
          <p:spPr>
            <a:xfrm>
              <a:off x="2230976" y="4347021"/>
              <a:ext cx="2164187" cy="741229"/>
            </a:xfrm>
            <a:prstGeom prst="rect">
              <a:avLst/>
            </a:prstGeom>
            <a:noFill/>
          </p:spPr>
          <p:txBody>
            <a:bodyPr wrap="square" rtlCol="0">
              <a:spAutoFit/>
            </a:bodyPr>
            <a:lstStyle/>
            <a:p>
              <a:pPr algn="ctr">
                <a:lnSpc>
                  <a:spcPct val="95000"/>
                </a:lnSpc>
                <a:spcAft>
                  <a:spcPts val="500"/>
                </a:spcAft>
              </a:pPr>
              <a:r>
                <a:rPr lang="en-US" sz="2000" noProof="0" dirty="0"/>
                <a:t>RGB: 0, 181, 204</a:t>
              </a:r>
            </a:p>
            <a:p>
              <a:pPr algn="ctr">
                <a:lnSpc>
                  <a:spcPct val="95000"/>
                </a:lnSpc>
                <a:spcAft>
                  <a:spcPts val="500"/>
                </a:spcAft>
              </a:pPr>
              <a:r>
                <a:rPr lang="en-US" sz="2000" noProof="0" dirty="0"/>
                <a:t>HEX: #00b5cc</a:t>
              </a:r>
            </a:p>
          </p:txBody>
        </p:sp>
      </p:grpSp>
      <p:grpSp>
        <p:nvGrpSpPr>
          <p:cNvPr id="9" name="Groupe 8">
            <a:extLst>
              <a:ext uri="{FF2B5EF4-FFF2-40B4-BE49-F238E27FC236}">
                <a16:creationId xmlns:a16="http://schemas.microsoft.com/office/drawing/2014/main" id="{DB233E87-AD7D-8AED-F8BF-1924AFAC308B}"/>
              </a:ext>
            </a:extLst>
          </p:cNvPr>
          <p:cNvGrpSpPr/>
          <p:nvPr userDrawn="1"/>
        </p:nvGrpSpPr>
        <p:grpSpPr>
          <a:xfrm>
            <a:off x="6113947" y="2320822"/>
            <a:ext cx="2164187" cy="2767427"/>
            <a:chOff x="5011806" y="2320822"/>
            <a:chExt cx="2164187" cy="2767427"/>
          </a:xfrm>
        </p:grpSpPr>
        <p:sp>
          <p:nvSpPr>
            <p:cNvPr id="10" name="Rectangle : coins arrondis 9">
              <a:extLst>
                <a:ext uri="{FF2B5EF4-FFF2-40B4-BE49-F238E27FC236}">
                  <a16:creationId xmlns:a16="http://schemas.microsoft.com/office/drawing/2014/main" id="{85C89C22-A124-BC43-58A3-9DF8FBEC83ED}"/>
                </a:ext>
              </a:extLst>
            </p:cNvPr>
            <p:cNvSpPr/>
            <p:nvPr/>
          </p:nvSpPr>
          <p:spPr>
            <a:xfrm>
              <a:off x="5115955" y="2320822"/>
              <a:ext cx="1800000" cy="1800000"/>
            </a:xfrm>
            <a:prstGeom prst="roundRect">
              <a:avLst/>
            </a:prstGeom>
            <a:solidFill>
              <a:srgbClr val="C40C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ZoneTexte 10">
              <a:extLst>
                <a:ext uri="{FF2B5EF4-FFF2-40B4-BE49-F238E27FC236}">
                  <a16:creationId xmlns:a16="http://schemas.microsoft.com/office/drawing/2014/main" id="{6B5FBAD6-1BE5-6DDF-0CE8-9A4544774387}"/>
                </a:ext>
              </a:extLst>
            </p:cNvPr>
            <p:cNvSpPr txBox="1"/>
            <p:nvPr/>
          </p:nvSpPr>
          <p:spPr>
            <a:xfrm>
              <a:off x="5011806" y="4347020"/>
              <a:ext cx="2164187" cy="741229"/>
            </a:xfrm>
            <a:prstGeom prst="rect">
              <a:avLst/>
            </a:prstGeom>
            <a:noFill/>
          </p:spPr>
          <p:txBody>
            <a:bodyPr wrap="square" rtlCol="0">
              <a:spAutoFit/>
            </a:bodyPr>
            <a:lstStyle/>
            <a:p>
              <a:pPr algn="ctr">
                <a:lnSpc>
                  <a:spcPct val="95000"/>
                </a:lnSpc>
                <a:spcAft>
                  <a:spcPts val="500"/>
                </a:spcAft>
              </a:pPr>
              <a:r>
                <a:rPr lang="en-US" sz="2000" noProof="0" dirty="0"/>
                <a:t>RGB: 192, 12, 66 </a:t>
              </a:r>
            </a:p>
            <a:p>
              <a:pPr algn="ctr">
                <a:lnSpc>
                  <a:spcPct val="95000"/>
                </a:lnSpc>
                <a:spcAft>
                  <a:spcPts val="500"/>
                </a:spcAft>
              </a:pPr>
              <a:r>
                <a:rPr lang="en-US" sz="2000" noProof="0" dirty="0"/>
                <a:t>HEX: #c40c42</a:t>
              </a:r>
            </a:p>
          </p:txBody>
        </p:sp>
      </p:grpSp>
      <p:grpSp>
        <p:nvGrpSpPr>
          <p:cNvPr id="12" name="Groupe 11">
            <a:extLst>
              <a:ext uri="{FF2B5EF4-FFF2-40B4-BE49-F238E27FC236}">
                <a16:creationId xmlns:a16="http://schemas.microsoft.com/office/drawing/2014/main" id="{DEDF77E8-2D19-5B5C-0446-BD1D3C26D388}"/>
              </a:ext>
            </a:extLst>
          </p:cNvPr>
          <p:cNvGrpSpPr/>
          <p:nvPr userDrawn="1"/>
        </p:nvGrpSpPr>
        <p:grpSpPr>
          <a:xfrm>
            <a:off x="9018384" y="2320822"/>
            <a:ext cx="2441142" cy="2767426"/>
            <a:chOff x="8674758" y="2320822"/>
            <a:chExt cx="2441142" cy="2767426"/>
          </a:xfrm>
        </p:grpSpPr>
        <p:sp>
          <p:nvSpPr>
            <p:cNvPr id="13" name="Rectangle : coins arrondis 12">
              <a:extLst>
                <a:ext uri="{FF2B5EF4-FFF2-40B4-BE49-F238E27FC236}">
                  <a16:creationId xmlns:a16="http://schemas.microsoft.com/office/drawing/2014/main" id="{C257C24D-344E-6EE7-5D87-1ED1F9F0C417}"/>
                </a:ext>
              </a:extLst>
            </p:cNvPr>
            <p:cNvSpPr/>
            <p:nvPr/>
          </p:nvSpPr>
          <p:spPr>
            <a:xfrm>
              <a:off x="8995329" y="2320822"/>
              <a:ext cx="1800000" cy="1800000"/>
            </a:xfrm>
            <a:prstGeom prst="roundRect">
              <a:avLst/>
            </a:prstGeom>
            <a:solidFill>
              <a:srgbClr val="9696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ZoneTexte 13">
              <a:extLst>
                <a:ext uri="{FF2B5EF4-FFF2-40B4-BE49-F238E27FC236}">
                  <a16:creationId xmlns:a16="http://schemas.microsoft.com/office/drawing/2014/main" id="{15185347-6ADF-EA6C-5BA2-69B2C82A94C0}"/>
                </a:ext>
              </a:extLst>
            </p:cNvPr>
            <p:cNvSpPr txBox="1"/>
            <p:nvPr/>
          </p:nvSpPr>
          <p:spPr>
            <a:xfrm>
              <a:off x="8674758" y="4347019"/>
              <a:ext cx="2441142" cy="741229"/>
            </a:xfrm>
            <a:prstGeom prst="rect">
              <a:avLst/>
            </a:prstGeom>
            <a:noFill/>
          </p:spPr>
          <p:txBody>
            <a:bodyPr wrap="square" rtlCol="0">
              <a:spAutoFit/>
            </a:bodyPr>
            <a:lstStyle/>
            <a:p>
              <a:pPr algn="ctr">
                <a:lnSpc>
                  <a:spcPct val="95000"/>
                </a:lnSpc>
                <a:spcAft>
                  <a:spcPts val="500"/>
                </a:spcAft>
              </a:pPr>
              <a:r>
                <a:rPr lang="en-US" sz="2000" noProof="0" dirty="0"/>
                <a:t>RGB: 150, 150, 150</a:t>
              </a:r>
            </a:p>
            <a:p>
              <a:pPr algn="ctr">
                <a:lnSpc>
                  <a:spcPct val="95000"/>
                </a:lnSpc>
                <a:spcAft>
                  <a:spcPts val="500"/>
                </a:spcAft>
              </a:pPr>
              <a:r>
                <a:rPr lang="en-US" sz="2000" noProof="0" dirty="0"/>
                <a:t>HEX: #969696</a:t>
              </a:r>
            </a:p>
          </p:txBody>
        </p:sp>
      </p:grpSp>
      <p:grpSp>
        <p:nvGrpSpPr>
          <p:cNvPr id="15" name="Groupe 14">
            <a:extLst>
              <a:ext uri="{FF2B5EF4-FFF2-40B4-BE49-F238E27FC236}">
                <a16:creationId xmlns:a16="http://schemas.microsoft.com/office/drawing/2014/main" id="{67DF49CB-AF2C-14CF-C208-12FDAF06BEF8}"/>
              </a:ext>
            </a:extLst>
          </p:cNvPr>
          <p:cNvGrpSpPr/>
          <p:nvPr userDrawn="1"/>
        </p:nvGrpSpPr>
        <p:grpSpPr>
          <a:xfrm>
            <a:off x="606945" y="2320822"/>
            <a:ext cx="1862313" cy="2767428"/>
            <a:chOff x="263319" y="2320822"/>
            <a:chExt cx="1862313" cy="2767428"/>
          </a:xfrm>
        </p:grpSpPr>
        <p:sp>
          <p:nvSpPr>
            <p:cNvPr id="16" name="Rectangle : coins arrondis 15">
              <a:extLst>
                <a:ext uri="{FF2B5EF4-FFF2-40B4-BE49-F238E27FC236}">
                  <a16:creationId xmlns:a16="http://schemas.microsoft.com/office/drawing/2014/main" id="{16D461CF-6082-FC67-1E6B-BD919FD0022A}"/>
                </a:ext>
              </a:extLst>
            </p:cNvPr>
            <p:cNvSpPr/>
            <p:nvPr/>
          </p:nvSpPr>
          <p:spPr>
            <a:xfrm>
              <a:off x="294476" y="2320822"/>
              <a:ext cx="1800000" cy="180000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ZoneTexte 16">
              <a:extLst>
                <a:ext uri="{FF2B5EF4-FFF2-40B4-BE49-F238E27FC236}">
                  <a16:creationId xmlns:a16="http://schemas.microsoft.com/office/drawing/2014/main" id="{5BE8702F-CE75-0A15-A3A5-90E5559F0904}"/>
                </a:ext>
              </a:extLst>
            </p:cNvPr>
            <p:cNvSpPr txBox="1"/>
            <p:nvPr/>
          </p:nvSpPr>
          <p:spPr>
            <a:xfrm>
              <a:off x="263319" y="4347021"/>
              <a:ext cx="1862313" cy="741229"/>
            </a:xfrm>
            <a:prstGeom prst="rect">
              <a:avLst/>
            </a:prstGeom>
            <a:noFill/>
          </p:spPr>
          <p:txBody>
            <a:bodyPr wrap="square" rtlCol="0">
              <a:spAutoFit/>
            </a:bodyPr>
            <a:lstStyle/>
            <a:p>
              <a:pPr algn="ctr">
                <a:lnSpc>
                  <a:spcPct val="95000"/>
                </a:lnSpc>
                <a:spcAft>
                  <a:spcPts val="500"/>
                </a:spcAft>
              </a:pPr>
              <a:r>
                <a:rPr lang="en-US" sz="2000" noProof="0" dirty="0"/>
                <a:t>RGB: 0, </a:t>
              </a:r>
              <a:r>
                <a:rPr lang="en-US" sz="2000" dirty="0"/>
                <a:t>0</a:t>
              </a:r>
              <a:r>
                <a:rPr lang="en-US" sz="2000" noProof="0" dirty="0"/>
                <a:t>, 0</a:t>
              </a:r>
            </a:p>
            <a:p>
              <a:pPr algn="ctr">
                <a:lnSpc>
                  <a:spcPct val="95000"/>
                </a:lnSpc>
                <a:spcAft>
                  <a:spcPts val="500"/>
                </a:spcAft>
              </a:pPr>
              <a:r>
                <a:rPr lang="en-US" sz="2000" noProof="0" dirty="0"/>
                <a:t>HEX: #000000</a:t>
              </a:r>
            </a:p>
          </p:txBody>
        </p:sp>
      </p:grpSp>
    </p:spTree>
    <p:extLst>
      <p:ext uri="{BB962C8B-B14F-4D97-AF65-F5344CB8AC3E}">
        <p14:creationId xmlns:p14="http://schemas.microsoft.com/office/powerpoint/2010/main" val="1010377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_CIRP CMMO 2025 Template">
    <p:spTree>
      <p:nvGrpSpPr>
        <p:cNvPr id="1" name=""/>
        <p:cNvGrpSpPr/>
        <p:nvPr/>
      </p:nvGrpSpPr>
      <p:grpSpPr>
        <a:xfrm>
          <a:off x="0" y="0"/>
          <a:ext cx="0" cy="0"/>
          <a:chOff x="0" y="0"/>
          <a:chExt cx="0" cy="0"/>
        </a:xfrm>
      </p:grpSpPr>
      <p:pic>
        <p:nvPicPr>
          <p:cNvPr id="6" name="Image 5" descr="Une image contenant texte, Police, capture d’écran, Bleu électrique&#10;&#10;Le contenu généré par l’IA peut être incorrect.">
            <a:extLst>
              <a:ext uri="{FF2B5EF4-FFF2-40B4-BE49-F238E27FC236}">
                <a16:creationId xmlns:a16="http://schemas.microsoft.com/office/drawing/2014/main" id="{4CEA6338-D0F9-7EBF-DC20-CB82D7014E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999" y="1167614"/>
            <a:ext cx="1980000" cy="706406"/>
          </a:xfrm>
          <a:prstGeom prst="rect">
            <a:avLst/>
          </a:prstGeom>
        </p:spPr>
      </p:pic>
      <p:pic>
        <p:nvPicPr>
          <p:cNvPr id="22" name="Picture 3">
            <a:extLst>
              <a:ext uri="{FF2B5EF4-FFF2-40B4-BE49-F238E27FC236}">
                <a16:creationId xmlns:a16="http://schemas.microsoft.com/office/drawing/2014/main" id="{2981A94A-FDA9-409E-B893-3BD481AFFFFE}"/>
              </a:ext>
            </a:extLst>
          </p:cNvPr>
          <p:cNvPicPr>
            <a:picLocks noChangeAspect="1" noChangeArrowheads="1"/>
          </p:cNvPicPr>
          <p:nvPr userDrawn="1"/>
        </p:nvPicPr>
        <p:blipFill rotWithShape="1">
          <a:blip r:embed="rId3">
            <a:extLst>
              <a:ext uri="{28A0092B-C50C-407E-A947-70E740481C1C}">
                <a14:useLocalDpi xmlns:a14="http://schemas.microsoft.com/office/drawing/2010/main"/>
              </a:ext>
            </a:extLst>
          </a:blip>
          <a:srcRect b="25594"/>
          <a:stretch/>
        </p:blipFill>
        <p:spPr bwMode="auto">
          <a:xfrm>
            <a:off x="321077" y="370973"/>
            <a:ext cx="1591844" cy="40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 25" descr="Une image contenant texte, Police, logo, Graphique&#10;&#10;Le contenu généré par l’IA peut être incorrect.">
            <a:extLst>
              <a:ext uri="{FF2B5EF4-FFF2-40B4-BE49-F238E27FC236}">
                <a16:creationId xmlns:a16="http://schemas.microsoft.com/office/drawing/2014/main" id="{BA3A97A7-7DC6-1893-28A0-300E12B9828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95150" y="77786"/>
            <a:ext cx="7200000" cy="2457485"/>
          </a:xfrm>
          <a:prstGeom prst="rect">
            <a:avLst/>
          </a:prstGeom>
        </p:spPr>
      </p:pic>
      <p:pic>
        <p:nvPicPr>
          <p:cNvPr id="29" name="Image 28">
            <a:extLst>
              <a:ext uri="{FF2B5EF4-FFF2-40B4-BE49-F238E27FC236}">
                <a16:creationId xmlns:a16="http://schemas.microsoft.com/office/drawing/2014/main" id="{90D1B9BA-0C37-216E-91F3-2C41C2B89353}"/>
              </a:ext>
            </a:extLst>
          </p:cNvPr>
          <p:cNvPicPr>
            <a:picLocks noChangeAspect="1"/>
          </p:cNvPicPr>
          <p:nvPr userDrawn="1"/>
        </p:nvPicPr>
        <p:blipFill>
          <a:blip r:embed="rId5">
            <a:grayscl/>
            <a:alphaModFix amt="20000"/>
          </a:blip>
          <a:srcRect t="10375" r="2143"/>
          <a:stretch/>
        </p:blipFill>
        <p:spPr>
          <a:xfrm>
            <a:off x="1" y="77788"/>
            <a:ext cx="12192000" cy="6702424"/>
          </a:xfrm>
          <a:prstGeom prst="rect">
            <a:avLst/>
          </a:prstGeom>
        </p:spPr>
      </p:pic>
      <p:sp>
        <p:nvSpPr>
          <p:cNvPr id="2" name="Title 1"/>
          <p:cNvSpPr>
            <a:spLocks noGrp="1"/>
          </p:cNvSpPr>
          <p:nvPr>
            <p:ph type="ctrTitle" hasCustomPrompt="1"/>
          </p:nvPr>
        </p:nvSpPr>
        <p:spPr>
          <a:xfrm>
            <a:off x="126999" y="2713251"/>
            <a:ext cx="11868151" cy="1069027"/>
          </a:xfrm>
        </p:spPr>
        <p:txBody>
          <a:bodyPr anchor="ctr" anchorCtr="0">
            <a:noAutofit/>
          </a:bodyPr>
          <a:lstStyle>
            <a:lvl1pPr algn="r">
              <a:lnSpc>
                <a:spcPct val="95000"/>
              </a:lnSpc>
              <a:spcAft>
                <a:spcPts val="500"/>
              </a:spcAft>
              <a:defRPr sz="3200" b="1">
                <a:solidFill>
                  <a:schemeClr val="accent1"/>
                </a:solidFill>
              </a:defRPr>
            </a:lvl1pPr>
          </a:lstStyle>
          <a:p>
            <a:r>
              <a:rPr lang="en-US" noProof="0" dirty="0"/>
              <a:t>Insert your title here</a:t>
            </a:r>
            <a:br>
              <a:rPr lang="en-US" noProof="0" dirty="0"/>
            </a:br>
            <a:r>
              <a:rPr lang="en-US" noProof="0" dirty="0"/>
              <a:t>Arial bold 32 pt</a:t>
            </a:r>
          </a:p>
        </p:txBody>
      </p:sp>
      <p:sp>
        <p:nvSpPr>
          <p:cNvPr id="3" name="Subtitle 2"/>
          <p:cNvSpPr>
            <a:spLocks noGrp="1"/>
          </p:cNvSpPr>
          <p:nvPr>
            <p:ph type="subTitle" idx="1" hasCustomPrompt="1"/>
          </p:nvPr>
        </p:nvSpPr>
        <p:spPr>
          <a:xfrm>
            <a:off x="126999" y="3942893"/>
            <a:ext cx="11868148" cy="1069027"/>
          </a:xfrm>
        </p:spPr>
        <p:txBody>
          <a:bodyPr anchor="ctr" anchorCtr="0">
            <a:noAutofit/>
          </a:bodyPr>
          <a:lstStyle>
            <a:lvl1pPr marL="0" marR="0" indent="0" algn="r" defTabSz="914400" rtl="0" eaLnBrk="1" fontAlgn="auto" latinLnBrk="0" hangingPunct="1">
              <a:lnSpc>
                <a:spcPct val="95000"/>
              </a:lnSpc>
              <a:spcBef>
                <a:spcPts val="0"/>
              </a:spcBef>
              <a:spcAft>
                <a:spcPts val="500"/>
              </a:spcAft>
              <a:buClrTx/>
              <a:buSzTx/>
              <a:buFont typeface="Arial" panose="020B0604020202020204" pitchFamily="34" charset="0"/>
              <a:buNone/>
              <a:tabLst/>
              <a:defRPr sz="2800" u="none">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List of authors with presenting author underlined</a:t>
            </a:r>
            <a:br>
              <a:rPr lang="en-US" noProof="0" dirty="0"/>
            </a:br>
            <a:r>
              <a:rPr lang="en-US" noProof="0" dirty="0"/>
              <a:t>Arial 28 pt</a:t>
            </a:r>
          </a:p>
        </p:txBody>
      </p:sp>
      <p:pic>
        <p:nvPicPr>
          <p:cNvPr id="12" name="Picture 2"/>
          <p:cNvPicPr>
            <a:picLocks noChangeAspect="1" noChangeArrowheads="1"/>
          </p:cNvPicPr>
          <p:nvPr/>
        </p:nvPicPr>
        <p:blipFill>
          <a:blip r:embed="rId6" cstate="print"/>
          <a:srcRect l="269" t="20290" r="13968" b="25948"/>
          <a:stretch>
            <a:fillRect/>
          </a:stretch>
        </p:blipFill>
        <p:spPr bwMode="auto">
          <a:xfrm>
            <a:off x="0" y="0"/>
            <a:ext cx="12192000" cy="77788"/>
          </a:xfrm>
          <a:prstGeom prst="rect">
            <a:avLst/>
          </a:prstGeom>
          <a:noFill/>
          <a:ln w="9525">
            <a:noFill/>
            <a:miter lim="800000"/>
            <a:headEnd/>
            <a:tailEnd/>
          </a:ln>
        </p:spPr>
      </p:pic>
      <p:pic>
        <p:nvPicPr>
          <p:cNvPr id="13" name="Picture 2"/>
          <p:cNvPicPr>
            <a:picLocks noChangeAspect="1" noChangeArrowheads="1"/>
          </p:cNvPicPr>
          <p:nvPr/>
        </p:nvPicPr>
        <p:blipFill>
          <a:blip r:embed="rId6" cstate="print"/>
          <a:srcRect l="269" t="20290" r="13968" b="25948"/>
          <a:stretch>
            <a:fillRect/>
          </a:stretch>
        </p:blipFill>
        <p:spPr bwMode="auto">
          <a:xfrm>
            <a:off x="0" y="6780214"/>
            <a:ext cx="12192000" cy="77787"/>
          </a:xfrm>
          <a:prstGeom prst="rect">
            <a:avLst/>
          </a:prstGeom>
          <a:noFill/>
          <a:ln w="9525">
            <a:noFill/>
            <a:miter lim="800000"/>
            <a:headEnd/>
            <a:tailEnd/>
          </a:ln>
        </p:spPr>
      </p:pic>
      <p:pic>
        <p:nvPicPr>
          <p:cNvPr id="20" name="Picture 2">
            <a:extLst>
              <a:ext uri="{FF2B5EF4-FFF2-40B4-BE49-F238E27FC236}">
                <a16:creationId xmlns:a16="http://schemas.microsoft.com/office/drawing/2014/main" id="{EF7333CA-76F6-4D37-8260-AFF71B640043}"/>
              </a:ext>
            </a:extLst>
          </p:cNvPr>
          <p:cNvPicPr>
            <a:picLocks noChangeAspect="1" noChangeArrowheads="1"/>
          </p:cNvPicPr>
          <p:nvPr/>
        </p:nvPicPr>
        <p:blipFill>
          <a:blip r:embed="rId6" cstate="print"/>
          <a:srcRect l="269" t="20290" r="13968" b="25948"/>
          <a:stretch>
            <a:fillRect/>
          </a:stretch>
        </p:blipFill>
        <p:spPr bwMode="auto">
          <a:xfrm>
            <a:off x="0" y="0"/>
            <a:ext cx="12192000" cy="77788"/>
          </a:xfrm>
          <a:prstGeom prst="rect">
            <a:avLst/>
          </a:prstGeom>
          <a:noFill/>
          <a:ln w="9525">
            <a:noFill/>
            <a:miter lim="800000"/>
            <a:headEnd/>
            <a:tailEnd/>
          </a:ln>
        </p:spPr>
      </p:pic>
      <p:pic>
        <p:nvPicPr>
          <p:cNvPr id="21" name="Picture 2">
            <a:extLst>
              <a:ext uri="{FF2B5EF4-FFF2-40B4-BE49-F238E27FC236}">
                <a16:creationId xmlns:a16="http://schemas.microsoft.com/office/drawing/2014/main" id="{6605D7BA-B4F9-441F-B01E-904DC0100BD8}"/>
              </a:ext>
            </a:extLst>
          </p:cNvPr>
          <p:cNvPicPr>
            <a:picLocks noChangeAspect="1" noChangeArrowheads="1"/>
          </p:cNvPicPr>
          <p:nvPr/>
        </p:nvPicPr>
        <p:blipFill>
          <a:blip r:embed="rId6" cstate="print"/>
          <a:srcRect l="269" t="20290" r="13968" b="25948"/>
          <a:stretch>
            <a:fillRect/>
          </a:stretch>
        </p:blipFill>
        <p:spPr bwMode="auto">
          <a:xfrm>
            <a:off x="0" y="6780214"/>
            <a:ext cx="12192000" cy="77787"/>
          </a:xfrm>
          <a:prstGeom prst="rect">
            <a:avLst/>
          </a:prstGeom>
          <a:noFill/>
          <a:ln w="9525">
            <a:noFill/>
            <a:miter lim="800000"/>
            <a:headEnd/>
            <a:tailEnd/>
          </a:ln>
        </p:spPr>
      </p:pic>
      <p:pic>
        <p:nvPicPr>
          <p:cNvPr id="27" name="Picture 2">
            <a:extLst>
              <a:ext uri="{FF2B5EF4-FFF2-40B4-BE49-F238E27FC236}">
                <a16:creationId xmlns:a16="http://schemas.microsoft.com/office/drawing/2014/main" id="{A66828CF-E6E7-469E-8D02-1DBFA9326432}"/>
              </a:ext>
            </a:extLst>
          </p:cNvPr>
          <p:cNvPicPr>
            <a:picLocks noChangeAspect="1" noChangeArrowheads="1"/>
          </p:cNvPicPr>
          <p:nvPr userDrawn="1"/>
        </p:nvPicPr>
        <p:blipFill>
          <a:blip r:embed="rId6" cstate="print"/>
          <a:srcRect l="269" t="20290" r="13968" b="25948"/>
          <a:stretch>
            <a:fillRect/>
          </a:stretch>
        </p:blipFill>
        <p:spPr bwMode="auto">
          <a:xfrm>
            <a:off x="0" y="0"/>
            <a:ext cx="12192000" cy="77788"/>
          </a:xfrm>
          <a:prstGeom prst="rect">
            <a:avLst/>
          </a:prstGeom>
          <a:noFill/>
          <a:ln w="9525">
            <a:noFill/>
            <a:miter lim="800000"/>
            <a:headEnd/>
            <a:tailEnd/>
          </a:ln>
        </p:spPr>
      </p:pic>
      <p:pic>
        <p:nvPicPr>
          <p:cNvPr id="28" name="Picture 2">
            <a:extLst>
              <a:ext uri="{FF2B5EF4-FFF2-40B4-BE49-F238E27FC236}">
                <a16:creationId xmlns:a16="http://schemas.microsoft.com/office/drawing/2014/main" id="{F1E53228-8253-4F25-89E0-CC3F247CF773}"/>
              </a:ext>
            </a:extLst>
          </p:cNvPr>
          <p:cNvPicPr>
            <a:picLocks noChangeAspect="1" noChangeArrowheads="1"/>
          </p:cNvPicPr>
          <p:nvPr userDrawn="1"/>
        </p:nvPicPr>
        <p:blipFill>
          <a:blip r:embed="rId6" cstate="print"/>
          <a:srcRect l="269" t="20290" r="13968" b="25948"/>
          <a:stretch>
            <a:fillRect/>
          </a:stretch>
        </p:blipFill>
        <p:spPr bwMode="auto">
          <a:xfrm>
            <a:off x="0" y="6780214"/>
            <a:ext cx="12192000" cy="77787"/>
          </a:xfrm>
          <a:prstGeom prst="rect">
            <a:avLst/>
          </a:prstGeom>
          <a:noFill/>
          <a:ln w="9525">
            <a:noFill/>
            <a:miter lim="800000"/>
            <a:headEnd/>
            <a:tailEnd/>
          </a:ln>
        </p:spPr>
      </p:pic>
      <p:sp>
        <p:nvSpPr>
          <p:cNvPr id="7" name="ZoneTexte 6">
            <a:extLst>
              <a:ext uri="{FF2B5EF4-FFF2-40B4-BE49-F238E27FC236}">
                <a16:creationId xmlns:a16="http://schemas.microsoft.com/office/drawing/2014/main" id="{DFEBDBCA-BC7C-4D82-DD61-620D9B4BF45A}"/>
              </a:ext>
            </a:extLst>
          </p:cNvPr>
          <p:cNvSpPr txBox="1"/>
          <p:nvPr userDrawn="1"/>
        </p:nvSpPr>
        <p:spPr>
          <a:xfrm>
            <a:off x="125845" y="6086917"/>
            <a:ext cx="11869302" cy="400110"/>
          </a:xfrm>
          <a:prstGeom prst="rect">
            <a:avLst/>
          </a:prstGeom>
          <a:noFill/>
        </p:spPr>
        <p:txBody>
          <a:bodyPr wrap="square" rtlCol="0">
            <a:noAutofit/>
          </a:bodyPr>
          <a:lstStyle/>
          <a:p>
            <a:pPr algn="r"/>
            <a:r>
              <a:rPr lang="en-US" sz="1800" b="1" noProof="0" dirty="0"/>
              <a:t>20th CIRP Conference on Modeling of Machining Operations in Mons, Belgium | 22</a:t>
            </a:r>
            <a:r>
              <a:rPr lang="en-US" sz="1800" b="1" baseline="30000" noProof="0" dirty="0"/>
              <a:t>nd</a:t>
            </a:r>
            <a:r>
              <a:rPr lang="en-US" sz="1800" b="1" noProof="0" dirty="0"/>
              <a:t> and 23</a:t>
            </a:r>
            <a:r>
              <a:rPr lang="en-US" sz="1800" b="1" baseline="30000" noProof="0" dirty="0"/>
              <a:t>rd</a:t>
            </a:r>
            <a:r>
              <a:rPr lang="en-US" sz="1800" b="1" noProof="0" dirty="0"/>
              <a:t> May 2025</a:t>
            </a:r>
          </a:p>
        </p:txBody>
      </p:sp>
      <p:sp>
        <p:nvSpPr>
          <p:cNvPr id="8" name="ZoneTexte 7">
            <a:extLst>
              <a:ext uri="{FF2B5EF4-FFF2-40B4-BE49-F238E27FC236}">
                <a16:creationId xmlns:a16="http://schemas.microsoft.com/office/drawing/2014/main" id="{24BF0341-CD9B-AFBE-1999-3623595002E1}"/>
              </a:ext>
            </a:extLst>
          </p:cNvPr>
          <p:cNvSpPr txBox="1"/>
          <p:nvPr userDrawn="1"/>
        </p:nvSpPr>
        <p:spPr>
          <a:xfrm>
            <a:off x="2941200" y="6429737"/>
            <a:ext cx="9055100" cy="349724"/>
          </a:xfrm>
          <a:prstGeom prst="rect">
            <a:avLst/>
          </a:prstGeom>
          <a:noFill/>
        </p:spPr>
        <p:txBody>
          <a:bodyPr wrap="square" rtlCol="0">
            <a:noAutofit/>
          </a:bodyPr>
          <a:lstStyle/>
          <a:p>
            <a:pPr algn="r"/>
            <a:r>
              <a:rPr lang="en-US" sz="1800" b="0" noProof="0" dirty="0"/>
              <a:t>http://www.umons.ac.be/CIRP-CMMO2025</a:t>
            </a:r>
          </a:p>
        </p:txBody>
      </p:sp>
      <p:sp>
        <p:nvSpPr>
          <p:cNvPr id="10" name="Espace réservé du texte 9">
            <a:extLst>
              <a:ext uri="{FF2B5EF4-FFF2-40B4-BE49-F238E27FC236}">
                <a16:creationId xmlns:a16="http://schemas.microsoft.com/office/drawing/2014/main" id="{795B3F98-EF49-073F-377F-9E581FA3F1FD}"/>
              </a:ext>
            </a:extLst>
          </p:cNvPr>
          <p:cNvSpPr>
            <a:spLocks noGrp="1"/>
          </p:cNvSpPr>
          <p:nvPr>
            <p:ph type="body" sz="quarter" idx="10" hasCustomPrompt="1"/>
          </p:nvPr>
        </p:nvSpPr>
        <p:spPr>
          <a:xfrm>
            <a:off x="125845" y="5170733"/>
            <a:ext cx="11869302" cy="836527"/>
          </a:xfrm>
        </p:spPr>
        <p:txBody>
          <a:bodyPr/>
          <a:lstStyle>
            <a:lvl1pPr marL="0" indent="0" algn="r">
              <a:spcBef>
                <a:spcPts val="0"/>
              </a:spcBef>
              <a:spcAft>
                <a:spcPts val="500"/>
              </a:spcAft>
              <a:buNone/>
              <a:defRPr/>
            </a:lvl1pPr>
          </a:lstStyle>
          <a:p>
            <a:pPr lvl="0"/>
            <a:r>
              <a:rPr lang="en-US" noProof="0"/>
              <a:t>Affiliations</a:t>
            </a:r>
            <a:br>
              <a:rPr lang="en-US" noProof="0"/>
            </a:br>
            <a:r>
              <a:rPr lang="en-US" noProof="0"/>
              <a:t>Arial </a:t>
            </a:r>
            <a:r>
              <a:rPr lang="en-US" noProof="0" dirty="0"/>
              <a:t>20 pt</a:t>
            </a:r>
          </a:p>
        </p:txBody>
      </p:sp>
    </p:spTree>
    <p:extLst>
      <p:ext uri="{BB962C8B-B14F-4D97-AF65-F5344CB8AC3E}">
        <p14:creationId xmlns:p14="http://schemas.microsoft.com/office/powerpoint/2010/main" val="2151493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_CIRP CMMO 2025 Templa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C18935-2686-1D76-D3B4-3B6326F310FF}"/>
              </a:ext>
            </a:extLst>
          </p:cNvPr>
          <p:cNvSpPr>
            <a:spLocks noGrp="1"/>
          </p:cNvSpPr>
          <p:nvPr>
            <p:ph type="title" hasCustomPrompt="1"/>
          </p:nvPr>
        </p:nvSpPr>
        <p:spPr>
          <a:xfrm>
            <a:off x="339300" y="169817"/>
            <a:ext cx="11509200" cy="572400"/>
          </a:xfrm>
        </p:spPr>
        <p:txBody>
          <a:bodyPr/>
          <a:lstStyle>
            <a:lvl1pPr algn="l">
              <a:defRPr>
                <a:solidFill>
                  <a:schemeClr val="accent1"/>
                </a:solidFill>
              </a:defRPr>
            </a:lvl1pPr>
          </a:lstStyle>
          <a:p>
            <a:r>
              <a:rPr lang="en-US" noProof="0" dirty="0"/>
              <a:t>Insert the title (Arial bold 32 pt)</a:t>
            </a:r>
          </a:p>
        </p:txBody>
      </p:sp>
      <p:sp>
        <p:nvSpPr>
          <p:cNvPr id="3" name="Espace réservé du pied de page 2">
            <a:extLst>
              <a:ext uri="{FF2B5EF4-FFF2-40B4-BE49-F238E27FC236}">
                <a16:creationId xmlns:a16="http://schemas.microsoft.com/office/drawing/2014/main" id="{D3F4DB24-44A0-279A-2BB9-B3455204470D}"/>
              </a:ext>
            </a:extLst>
          </p:cNvPr>
          <p:cNvSpPr>
            <a:spLocks noGrp="1"/>
          </p:cNvSpPr>
          <p:nvPr>
            <p:ph type="ftr" sz="quarter" idx="10"/>
          </p:nvPr>
        </p:nvSpPr>
        <p:spPr/>
        <p:txBody>
          <a:bodyPr/>
          <a:lstStyle/>
          <a:p>
            <a:r>
              <a:rPr lang="en-US" noProof="0" dirty="0"/>
              <a:t>Presenting author's name   |   Short form affiliation (see "Insert" &gt; "Page footer")</a:t>
            </a:r>
          </a:p>
        </p:txBody>
      </p:sp>
      <p:sp>
        <p:nvSpPr>
          <p:cNvPr id="4" name="Espace réservé du numéro de diapositive 3">
            <a:extLst>
              <a:ext uri="{FF2B5EF4-FFF2-40B4-BE49-F238E27FC236}">
                <a16:creationId xmlns:a16="http://schemas.microsoft.com/office/drawing/2014/main" id="{ABC31560-3A0F-2A77-DD35-FAB96CCD2FFC}"/>
              </a:ext>
            </a:extLst>
          </p:cNvPr>
          <p:cNvSpPr>
            <a:spLocks noGrp="1"/>
          </p:cNvSpPr>
          <p:nvPr>
            <p:ph type="sldNum" sz="quarter" idx="11"/>
          </p:nvPr>
        </p:nvSpPr>
        <p:spPr/>
        <p:txBody>
          <a:bodyPr/>
          <a:lstStyle/>
          <a:p>
            <a:fld id="{F030D0D7-749E-413D-8670-DD92505192F8}" type="slidenum">
              <a:rPr lang="en-US" noProof="0" smtClean="0"/>
              <a:pPr/>
              <a:t>‹N°›</a:t>
            </a:fld>
            <a:endParaRPr lang="en-US" noProof="0" dirty="0"/>
          </a:p>
        </p:txBody>
      </p:sp>
      <p:sp>
        <p:nvSpPr>
          <p:cNvPr id="6" name="Espace réservé du texte 5">
            <a:extLst>
              <a:ext uri="{FF2B5EF4-FFF2-40B4-BE49-F238E27FC236}">
                <a16:creationId xmlns:a16="http://schemas.microsoft.com/office/drawing/2014/main" id="{E34DEF70-8314-600F-55F8-73B78695F66D}"/>
              </a:ext>
            </a:extLst>
          </p:cNvPr>
          <p:cNvSpPr>
            <a:spLocks noGrp="1"/>
          </p:cNvSpPr>
          <p:nvPr>
            <p:ph type="body" sz="quarter" idx="12" hasCustomPrompt="1"/>
          </p:nvPr>
        </p:nvSpPr>
        <p:spPr>
          <a:xfrm>
            <a:off x="515073" y="1273214"/>
            <a:ext cx="11163784" cy="4728259"/>
          </a:xfrm>
        </p:spPr>
        <p:txBody>
          <a:bodyPr/>
          <a:lstStyle>
            <a:lvl1pPr>
              <a:defRPr/>
            </a:lvl1pPr>
            <a:lvl2pPr>
              <a:defRPr/>
            </a:lvl2pPr>
            <a:lvl3pPr>
              <a:defRPr/>
            </a:lvl3pPr>
            <a:lvl4pPr>
              <a:defRPr/>
            </a:lvl4pPr>
          </a:lstStyle>
          <a:p>
            <a:pPr lvl="0"/>
            <a:r>
              <a:rPr lang="en-US" noProof="0" dirty="0"/>
              <a:t>Insert your text (Arial, min. 20 pt recommended for the main text)</a:t>
            </a:r>
          </a:p>
          <a:p>
            <a:pPr lvl="1"/>
            <a:r>
              <a:rPr lang="en-US" noProof="0" dirty="0"/>
              <a:t>Second level red</a:t>
            </a:r>
          </a:p>
          <a:p>
            <a:pPr lvl="2"/>
            <a:r>
              <a:rPr lang="en-US" noProof="0" dirty="0"/>
              <a:t>Third level gray</a:t>
            </a:r>
          </a:p>
          <a:p>
            <a:pPr lvl="3"/>
            <a:r>
              <a:rPr lang="en-US" noProof="0" dirty="0"/>
              <a:t>Fourth level black</a:t>
            </a:r>
          </a:p>
        </p:txBody>
      </p:sp>
      <p:sp>
        <p:nvSpPr>
          <p:cNvPr id="7" name="Espace réservé du texte 6">
            <a:extLst>
              <a:ext uri="{FF2B5EF4-FFF2-40B4-BE49-F238E27FC236}">
                <a16:creationId xmlns:a16="http://schemas.microsoft.com/office/drawing/2014/main" id="{B2FAE0D2-C01B-D12C-72F3-D1D7DD10F8EE}"/>
              </a:ext>
            </a:extLst>
          </p:cNvPr>
          <p:cNvSpPr>
            <a:spLocks noGrp="1"/>
          </p:cNvSpPr>
          <p:nvPr>
            <p:ph type="body" sz="quarter" idx="13" hasCustomPrompt="1"/>
          </p:nvPr>
        </p:nvSpPr>
        <p:spPr>
          <a:xfrm>
            <a:off x="345601" y="6198240"/>
            <a:ext cx="11509199" cy="374627"/>
          </a:xfrm>
        </p:spPr>
        <p:txBody>
          <a:bodyPr/>
          <a:lstStyle>
            <a:lvl1pPr marL="0" indent="0">
              <a:spcBef>
                <a:spcPts val="0"/>
              </a:spcBef>
              <a:spcAft>
                <a:spcPts val="0"/>
              </a:spcAft>
              <a:buNone/>
              <a:defRPr sz="1100"/>
            </a:lvl1pPr>
          </a:lstStyle>
          <a:p>
            <a:pPr lvl="0"/>
            <a:r>
              <a:rPr lang="fr-FR" dirty="0"/>
              <a:t>Sources:</a:t>
            </a:r>
            <a:br>
              <a:rPr lang="fr-FR" dirty="0"/>
            </a:br>
            <a:r>
              <a:rPr lang="fr-FR" dirty="0"/>
              <a:t>Arial 11 pt</a:t>
            </a:r>
            <a:endParaRPr lang="fr-BE" dirty="0"/>
          </a:p>
        </p:txBody>
      </p:sp>
    </p:spTree>
    <p:extLst>
      <p:ext uri="{BB962C8B-B14F-4D97-AF65-F5344CB8AC3E}">
        <p14:creationId xmlns:p14="http://schemas.microsoft.com/office/powerpoint/2010/main" val="2736731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inal_CIRP CMMO 2025 Template">
    <p:spTree>
      <p:nvGrpSpPr>
        <p:cNvPr id="1" name=""/>
        <p:cNvGrpSpPr/>
        <p:nvPr/>
      </p:nvGrpSpPr>
      <p:grpSpPr>
        <a:xfrm>
          <a:off x="0" y="0"/>
          <a:ext cx="0" cy="0"/>
          <a:chOff x="0" y="0"/>
          <a:chExt cx="0" cy="0"/>
        </a:xfrm>
      </p:grpSpPr>
      <p:pic>
        <p:nvPicPr>
          <p:cNvPr id="26" name="Image 25" descr="Une image contenant texte, Police, logo, Graphique&#10;&#10;Le contenu généré par l’IA peut être incorrect.">
            <a:extLst>
              <a:ext uri="{FF2B5EF4-FFF2-40B4-BE49-F238E27FC236}">
                <a16:creationId xmlns:a16="http://schemas.microsoft.com/office/drawing/2014/main" id="{BA3A97A7-7DC6-1893-28A0-300E12B982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5150" y="77786"/>
            <a:ext cx="7200000" cy="2457485"/>
          </a:xfrm>
          <a:prstGeom prst="rect">
            <a:avLst/>
          </a:prstGeom>
        </p:spPr>
      </p:pic>
      <p:pic>
        <p:nvPicPr>
          <p:cNvPr id="6" name="Image 5" descr="Une image contenant texte, Police, capture d’écran, Bleu électrique&#10;&#10;Le contenu généré par l’IA peut être incorrect.">
            <a:extLst>
              <a:ext uri="{FF2B5EF4-FFF2-40B4-BE49-F238E27FC236}">
                <a16:creationId xmlns:a16="http://schemas.microsoft.com/office/drawing/2014/main" id="{C522E413-1720-923F-4601-C8BB55CBE0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6999" y="1167614"/>
            <a:ext cx="1980000" cy="706406"/>
          </a:xfrm>
          <a:prstGeom prst="rect">
            <a:avLst/>
          </a:prstGeom>
        </p:spPr>
      </p:pic>
      <p:pic>
        <p:nvPicPr>
          <p:cNvPr id="8" name="Picture 3">
            <a:extLst>
              <a:ext uri="{FF2B5EF4-FFF2-40B4-BE49-F238E27FC236}">
                <a16:creationId xmlns:a16="http://schemas.microsoft.com/office/drawing/2014/main" id="{E69DD4BB-93AC-A954-1434-03D3D649026D}"/>
              </a:ext>
            </a:extLst>
          </p:cNvPr>
          <p:cNvPicPr>
            <a:picLocks noChangeAspect="1" noChangeArrowheads="1"/>
          </p:cNvPicPr>
          <p:nvPr userDrawn="1"/>
        </p:nvPicPr>
        <p:blipFill rotWithShape="1">
          <a:blip r:embed="rId4">
            <a:extLst>
              <a:ext uri="{28A0092B-C50C-407E-A947-70E740481C1C}">
                <a14:useLocalDpi xmlns:a14="http://schemas.microsoft.com/office/drawing/2010/main"/>
              </a:ext>
            </a:extLst>
          </a:blip>
          <a:srcRect b="25594"/>
          <a:stretch/>
        </p:blipFill>
        <p:spPr bwMode="auto">
          <a:xfrm>
            <a:off x="321077" y="370973"/>
            <a:ext cx="1591844" cy="40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14" descr="Une image contenant plein air, bâtiment, plante, arbre&#10;&#10;Description générée automatiquement">
            <a:extLst>
              <a:ext uri="{FF2B5EF4-FFF2-40B4-BE49-F238E27FC236}">
                <a16:creationId xmlns:a16="http://schemas.microsoft.com/office/drawing/2014/main" id="{54ECB2F2-F99B-21DC-8BC7-197F944B8C89}"/>
              </a:ext>
            </a:extLst>
          </p:cNvPr>
          <p:cNvPicPr>
            <a:picLocks noChangeAspect="1"/>
          </p:cNvPicPr>
          <p:nvPr userDrawn="1"/>
        </p:nvPicPr>
        <p:blipFill rotWithShape="1">
          <a:blip r:embed="rId5">
            <a:grayscl/>
            <a:alphaModFix amt="20000"/>
            <a:extLst>
              <a:ext uri="{28A0092B-C50C-407E-A947-70E740481C1C}">
                <a14:useLocalDpi xmlns:a14="http://schemas.microsoft.com/office/drawing/2010/main" val="0"/>
              </a:ext>
            </a:extLst>
          </a:blip>
          <a:srcRect l="16949" t="26202" r="36897" b="28692"/>
          <a:stretch/>
        </p:blipFill>
        <p:spPr>
          <a:xfrm>
            <a:off x="0" y="77786"/>
            <a:ext cx="12192000" cy="6702428"/>
          </a:xfrm>
          <a:prstGeom prst="rect">
            <a:avLst/>
          </a:prstGeom>
        </p:spPr>
      </p:pic>
      <p:sp>
        <p:nvSpPr>
          <p:cNvPr id="2" name="Title 1"/>
          <p:cNvSpPr>
            <a:spLocks noGrp="1"/>
          </p:cNvSpPr>
          <p:nvPr>
            <p:ph type="ctrTitle" hasCustomPrompt="1"/>
          </p:nvPr>
        </p:nvSpPr>
        <p:spPr>
          <a:xfrm>
            <a:off x="126999" y="2844671"/>
            <a:ext cx="11868151" cy="1069027"/>
          </a:xfrm>
        </p:spPr>
        <p:txBody>
          <a:bodyPr anchor="ctr" anchorCtr="0">
            <a:noAutofit/>
          </a:bodyPr>
          <a:lstStyle>
            <a:lvl1pPr algn="r">
              <a:lnSpc>
                <a:spcPct val="95000"/>
              </a:lnSpc>
              <a:spcAft>
                <a:spcPts val="500"/>
              </a:spcAft>
              <a:defRPr sz="3200" b="1">
                <a:solidFill>
                  <a:schemeClr val="accent1"/>
                </a:solidFill>
              </a:defRPr>
            </a:lvl1pPr>
          </a:lstStyle>
          <a:p>
            <a:r>
              <a:rPr lang="en-US" noProof="0" dirty="0"/>
              <a:t>Insert your title here</a:t>
            </a:r>
            <a:br>
              <a:rPr lang="en-US" noProof="0" dirty="0"/>
            </a:br>
            <a:r>
              <a:rPr lang="en-US" noProof="0" dirty="0"/>
              <a:t>Arial bold 32 pt</a:t>
            </a:r>
          </a:p>
        </p:txBody>
      </p:sp>
      <p:sp>
        <p:nvSpPr>
          <p:cNvPr id="3" name="Subtitle 2"/>
          <p:cNvSpPr>
            <a:spLocks noGrp="1"/>
          </p:cNvSpPr>
          <p:nvPr>
            <p:ph type="subTitle" idx="1" hasCustomPrompt="1"/>
          </p:nvPr>
        </p:nvSpPr>
        <p:spPr>
          <a:xfrm>
            <a:off x="3348500" y="4223098"/>
            <a:ext cx="8646650" cy="502574"/>
          </a:xfrm>
        </p:spPr>
        <p:txBody>
          <a:bodyPr anchor="ctr" anchorCtr="0">
            <a:noAutofit/>
          </a:bodyPr>
          <a:lstStyle>
            <a:lvl1pPr marL="0" marR="0" indent="0" algn="r" defTabSz="914400" rtl="0" eaLnBrk="1" fontAlgn="auto" latinLnBrk="0" hangingPunct="1">
              <a:lnSpc>
                <a:spcPct val="95000"/>
              </a:lnSpc>
              <a:spcBef>
                <a:spcPts val="0"/>
              </a:spcBef>
              <a:spcAft>
                <a:spcPts val="500"/>
              </a:spcAft>
              <a:buClrTx/>
              <a:buSzTx/>
              <a:buFont typeface="Arial" panose="020B0604020202020204" pitchFamily="34" charset="0"/>
              <a:buNone/>
              <a:tabLst/>
              <a:defRPr sz="2800" u="none">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Name of presenting author (Arial 28 pt)</a:t>
            </a:r>
          </a:p>
        </p:txBody>
      </p:sp>
      <p:pic>
        <p:nvPicPr>
          <p:cNvPr id="12" name="Picture 2"/>
          <p:cNvPicPr>
            <a:picLocks noChangeAspect="1" noChangeArrowheads="1"/>
          </p:cNvPicPr>
          <p:nvPr/>
        </p:nvPicPr>
        <p:blipFill>
          <a:blip r:embed="rId6" cstate="print"/>
          <a:srcRect l="269" t="20290" r="13968" b="25948"/>
          <a:stretch>
            <a:fillRect/>
          </a:stretch>
        </p:blipFill>
        <p:spPr bwMode="auto">
          <a:xfrm>
            <a:off x="0" y="0"/>
            <a:ext cx="12192000" cy="77788"/>
          </a:xfrm>
          <a:prstGeom prst="rect">
            <a:avLst/>
          </a:prstGeom>
          <a:noFill/>
          <a:ln w="9525">
            <a:noFill/>
            <a:miter lim="800000"/>
            <a:headEnd/>
            <a:tailEnd/>
          </a:ln>
        </p:spPr>
      </p:pic>
      <p:pic>
        <p:nvPicPr>
          <p:cNvPr id="13" name="Picture 2"/>
          <p:cNvPicPr>
            <a:picLocks noChangeAspect="1" noChangeArrowheads="1"/>
          </p:cNvPicPr>
          <p:nvPr/>
        </p:nvPicPr>
        <p:blipFill>
          <a:blip r:embed="rId6" cstate="print"/>
          <a:srcRect l="269" t="20290" r="13968" b="25948"/>
          <a:stretch>
            <a:fillRect/>
          </a:stretch>
        </p:blipFill>
        <p:spPr bwMode="auto">
          <a:xfrm>
            <a:off x="0" y="6780214"/>
            <a:ext cx="12192000" cy="77787"/>
          </a:xfrm>
          <a:prstGeom prst="rect">
            <a:avLst/>
          </a:prstGeom>
          <a:noFill/>
          <a:ln w="9525">
            <a:noFill/>
            <a:miter lim="800000"/>
            <a:headEnd/>
            <a:tailEnd/>
          </a:ln>
        </p:spPr>
      </p:pic>
      <p:pic>
        <p:nvPicPr>
          <p:cNvPr id="20" name="Picture 2">
            <a:extLst>
              <a:ext uri="{FF2B5EF4-FFF2-40B4-BE49-F238E27FC236}">
                <a16:creationId xmlns:a16="http://schemas.microsoft.com/office/drawing/2014/main" id="{EF7333CA-76F6-4D37-8260-AFF71B640043}"/>
              </a:ext>
            </a:extLst>
          </p:cNvPr>
          <p:cNvPicPr>
            <a:picLocks noChangeAspect="1" noChangeArrowheads="1"/>
          </p:cNvPicPr>
          <p:nvPr/>
        </p:nvPicPr>
        <p:blipFill>
          <a:blip r:embed="rId6" cstate="print"/>
          <a:srcRect l="269" t="20290" r="13968" b="25948"/>
          <a:stretch>
            <a:fillRect/>
          </a:stretch>
        </p:blipFill>
        <p:spPr bwMode="auto">
          <a:xfrm>
            <a:off x="0" y="0"/>
            <a:ext cx="12192000" cy="77788"/>
          </a:xfrm>
          <a:prstGeom prst="rect">
            <a:avLst/>
          </a:prstGeom>
          <a:noFill/>
          <a:ln w="9525">
            <a:noFill/>
            <a:miter lim="800000"/>
            <a:headEnd/>
            <a:tailEnd/>
          </a:ln>
        </p:spPr>
      </p:pic>
      <p:pic>
        <p:nvPicPr>
          <p:cNvPr id="21" name="Picture 2">
            <a:extLst>
              <a:ext uri="{FF2B5EF4-FFF2-40B4-BE49-F238E27FC236}">
                <a16:creationId xmlns:a16="http://schemas.microsoft.com/office/drawing/2014/main" id="{6605D7BA-B4F9-441F-B01E-904DC0100BD8}"/>
              </a:ext>
            </a:extLst>
          </p:cNvPr>
          <p:cNvPicPr>
            <a:picLocks noChangeAspect="1" noChangeArrowheads="1"/>
          </p:cNvPicPr>
          <p:nvPr/>
        </p:nvPicPr>
        <p:blipFill>
          <a:blip r:embed="rId6" cstate="print"/>
          <a:srcRect l="269" t="20290" r="13968" b="25948"/>
          <a:stretch>
            <a:fillRect/>
          </a:stretch>
        </p:blipFill>
        <p:spPr bwMode="auto">
          <a:xfrm>
            <a:off x="0" y="6780214"/>
            <a:ext cx="12192000" cy="77787"/>
          </a:xfrm>
          <a:prstGeom prst="rect">
            <a:avLst/>
          </a:prstGeom>
          <a:noFill/>
          <a:ln w="9525">
            <a:noFill/>
            <a:miter lim="800000"/>
            <a:headEnd/>
            <a:tailEnd/>
          </a:ln>
        </p:spPr>
      </p:pic>
      <p:pic>
        <p:nvPicPr>
          <p:cNvPr id="27" name="Picture 2">
            <a:extLst>
              <a:ext uri="{FF2B5EF4-FFF2-40B4-BE49-F238E27FC236}">
                <a16:creationId xmlns:a16="http://schemas.microsoft.com/office/drawing/2014/main" id="{A66828CF-E6E7-469E-8D02-1DBFA9326432}"/>
              </a:ext>
            </a:extLst>
          </p:cNvPr>
          <p:cNvPicPr>
            <a:picLocks noChangeAspect="1" noChangeArrowheads="1"/>
          </p:cNvPicPr>
          <p:nvPr userDrawn="1"/>
        </p:nvPicPr>
        <p:blipFill>
          <a:blip r:embed="rId6" cstate="print"/>
          <a:srcRect l="269" t="20290" r="13968" b="25948"/>
          <a:stretch>
            <a:fillRect/>
          </a:stretch>
        </p:blipFill>
        <p:spPr bwMode="auto">
          <a:xfrm>
            <a:off x="0" y="0"/>
            <a:ext cx="12192000" cy="77788"/>
          </a:xfrm>
          <a:prstGeom prst="rect">
            <a:avLst/>
          </a:prstGeom>
          <a:noFill/>
          <a:ln w="9525">
            <a:noFill/>
            <a:miter lim="800000"/>
            <a:headEnd/>
            <a:tailEnd/>
          </a:ln>
        </p:spPr>
      </p:pic>
      <p:pic>
        <p:nvPicPr>
          <p:cNvPr id="28" name="Picture 2">
            <a:extLst>
              <a:ext uri="{FF2B5EF4-FFF2-40B4-BE49-F238E27FC236}">
                <a16:creationId xmlns:a16="http://schemas.microsoft.com/office/drawing/2014/main" id="{F1E53228-8253-4F25-89E0-CC3F247CF773}"/>
              </a:ext>
            </a:extLst>
          </p:cNvPr>
          <p:cNvPicPr>
            <a:picLocks noChangeAspect="1" noChangeArrowheads="1"/>
          </p:cNvPicPr>
          <p:nvPr userDrawn="1"/>
        </p:nvPicPr>
        <p:blipFill>
          <a:blip r:embed="rId6" cstate="print"/>
          <a:srcRect l="269" t="20290" r="13968" b="25948"/>
          <a:stretch>
            <a:fillRect/>
          </a:stretch>
        </p:blipFill>
        <p:spPr bwMode="auto">
          <a:xfrm>
            <a:off x="0" y="6780214"/>
            <a:ext cx="12192000" cy="77787"/>
          </a:xfrm>
          <a:prstGeom prst="rect">
            <a:avLst/>
          </a:prstGeom>
          <a:noFill/>
          <a:ln w="9525">
            <a:noFill/>
            <a:miter lim="800000"/>
            <a:headEnd/>
            <a:tailEnd/>
          </a:ln>
        </p:spPr>
      </p:pic>
      <p:sp>
        <p:nvSpPr>
          <p:cNvPr id="7" name="ZoneTexte 6">
            <a:extLst>
              <a:ext uri="{FF2B5EF4-FFF2-40B4-BE49-F238E27FC236}">
                <a16:creationId xmlns:a16="http://schemas.microsoft.com/office/drawing/2014/main" id="{8F56A233-C969-54A6-F743-5157C9674152}"/>
              </a:ext>
            </a:extLst>
          </p:cNvPr>
          <p:cNvSpPr txBox="1"/>
          <p:nvPr userDrawn="1"/>
        </p:nvSpPr>
        <p:spPr>
          <a:xfrm>
            <a:off x="126999" y="6360121"/>
            <a:ext cx="11868151" cy="369332"/>
          </a:xfrm>
          <a:prstGeom prst="rect">
            <a:avLst/>
          </a:prstGeom>
          <a:noFill/>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1" noProof="0" dirty="0"/>
              <a:t>20th CIRP CMMO in Mons, Belgium </a:t>
            </a:r>
            <a:r>
              <a:rPr lang="en-US" sz="1800" b="0" noProof="0" dirty="0"/>
              <a:t>| 22</a:t>
            </a:r>
            <a:r>
              <a:rPr lang="en-US" sz="1800" b="0" baseline="30000" noProof="0" dirty="0"/>
              <a:t>nd</a:t>
            </a:r>
            <a:r>
              <a:rPr lang="en-US" sz="1800" b="0" noProof="0" dirty="0"/>
              <a:t> and 23</a:t>
            </a:r>
            <a:r>
              <a:rPr lang="en-US" sz="1800" b="0" baseline="30000" noProof="0" dirty="0"/>
              <a:t>rd</a:t>
            </a:r>
            <a:r>
              <a:rPr lang="en-US" sz="1800" b="0" noProof="0" dirty="0"/>
              <a:t> May 2025 | http://www.umons.ac.be/CIRP-CMMO2025</a:t>
            </a:r>
          </a:p>
        </p:txBody>
      </p:sp>
      <p:sp>
        <p:nvSpPr>
          <p:cNvPr id="9" name="ZoneTexte 8">
            <a:extLst>
              <a:ext uri="{FF2B5EF4-FFF2-40B4-BE49-F238E27FC236}">
                <a16:creationId xmlns:a16="http://schemas.microsoft.com/office/drawing/2014/main" id="{79602FC4-C50C-5EE7-D521-5557003693DC}"/>
              </a:ext>
            </a:extLst>
          </p:cNvPr>
          <p:cNvSpPr txBox="1"/>
          <p:nvPr userDrawn="1"/>
        </p:nvSpPr>
        <p:spPr>
          <a:xfrm>
            <a:off x="126999" y="4223098"/>
            <a:ext cx="3094503" cy="502574"/>
          </a:xfrm>
          <a:prstGeom prst="rect">
            <a:avLst/>
          </a:prstGeom>
          <a:noFill/>
        </p:spPr>
        <p:txBody>
          <a:bodyPr wrap="square" rtlCol="0">
            <a:noAutofit/>
          </a:bodyPr>
          <a:lstStyle/>
          <a:p>
            <a:pPr algn="l"/>
            <a:r>
              <a:rPr lang="en-US" sz="2800" b="0" noProof="0" dirty="0">
                <a:solidFill>
                  <a:schemeClr val="accent2"/>
                </a:solidFill>
              </a:rPr>
              <a:t>Presenting author:</a:t>
            </a:r>
          </a:p>
        </p:txBody>
      </p:sp>
      <p:sp>
        <p:nvSpPr>
          <p:cNvPr id="10" name="Espace réservé du texte 9">
            <a:extLst>
              <a:ext uri="{FF2B5EF4-FFF2-40B4-BE49-F238E27FC236}">
                <a16:creationId xmlns:a16="http://schemas.microsoft.com/office/drawing/2014/main" id="{655FB643-D472-EFBF-4923-86A3E4B66ECC}"/>
              </a:ext>
            </a:extLst>
          </p:cNvPr>
          <p:cNvSpPr>
            <a:spLocks noGrp="1"/>
          </p:cNvSpPr>
          <p:nvPr>
            <p:ph type="body" sz="quarter" idx="10" hasCustomPrompt="1"/>
          </p:nvPr>
        </p:nvSpPr>
        <p:spPr>
          <a:xfrm>
            <a:off x="2941200" y="4928400"/>
            <a:ext cx="9054000" cy="1310400"/>
          </a:xfrm>
        </p:spPr>
        <p:txBody>
          <a:bodyPr/>
          <a:lstStyle>
            <a:lvl1pPr marL="0" indent="0" algn="r">
              <a:spcBef>
                <a:spcPts val="0"/>
              </a:spcBef>
              <a:spcAft>
                <a:spcPts val="500"/>
              </a:spcAft>
              <a:buNone/>
              <a:defRPr sz="2000" b="1"/>
            </a:lvl1pPr>
          </a:lstStyle>
          <a:p>
            <a:pPr lvl="0"/>
            <a:r>
              <a:rPr lang="en-US" noProof="0" dirty="0"/>
              <a:t>Contact details of presenting author including affiliation (Arial bold 20 pt)</a:t>
            </a:r>
            <a:br>
              <a:rPr lang="en-US" noProof="0" dirty="0"/>
            </a:br>
            <a:r>
              <a:rPr lang="en-US" noProof="0" dirty="0"/>
              <a:t>Second line</a:t>
            </a:r>
            <a:br>
              <a:rPr lang="en-US" noProof="0" dirty="0"/>
            </a:br>
            <a:r>
              <a:rPr lang="en-US" noProof="0" dirty="0"/>
              <a:t>Third line</a:t>
            </a:r>
            <a:br>
              <a:rPr lang="en-US" noProof="0" dirty="0"/>
            </a:br>
            <a:r>
              <a:rPr lang="en-US" noProof="0" dirty="0"/>
              <a:t>Fourth line</a:t>
            </a:r>
          </a:p>
        </p:txBody>
      </p:sp>
    </p:spTree>
    <p:extLst>
      <p:ext uri="{BB962C8B-B14F-4D97-AF65-F5344CB8AC3E}">
        <p14:creationId xmlns:p14="http://schemas.microsoft.com/office/powerpoint/2010/main" val="3711995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Autofit/>
          </a:bodyPr>
          <a:lstStyle/>
          <a:p>
            <a:r>
              <a:rPr lang="en-US" noProof="0" dirty="0"/>
              <a:t>Title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noProof="0" dirty="0"/>
              <a:t>First level turquoise</a:t>
            </a:r>
          </a:p>
          <a:p>
            <a:pPr lvl="1"/>
            <a:r>
              <a:rPr lang="en-US" noProof="0" dirty="0"/>
              <a:t>Second level red</a:t>
            </a:r>
          </a:p>
          <a:p>
            <a:pPr lvl="2"/>
            <a:r>
              <a:rPr lang="en-US" noProof="0" dirty="0"/>
              <a:t>Third level gray</a:t>
            </a:r>
          </a:p>
          <a:p>
            <a:pPr lvl="3"/>
            <a:r>
              <a:rPr lang="en-US" noProof="0" dirty="0"/>
              <a:t>Fourth level black</a:t>
            </a:r>
          </a:p>
        </p:txBody>
      </p:sp>
      <p:pic>
        <p:nvPicPr>
          <p:cNvPr id="7" name="Picture 2"/>
          <p:cNvPicPr preferRelativeResize="0">
            <a:picLocks noChangeArrowheads="1"/>
          </p:cNvPicPr>
          <p:nvPr/>
        </p:nvPicPr>
        <p:blipFill>
          <a:blip r:embed="rId7" cstate="print"/>
          <a:srcRect l="269" t="20290" r="13968" b="25948"/>
          <a:stretch>
            <a:fillRect/>
          </a:stretch>
        </p:blipFill>
        <p:spPr bwMode="auto">
          <a:xfrm>
            <a:off x="0" y="0"/>
            <a:ext cx="12192000" cy="72000"/>
          </a:xfrm>
          <a:prstGeom prst="rect">
            <a:avLst/>
          </a:prstGeom>
          <a:noFill/>
          <a:ln w="9525">
            <a:noFill/>
            <a:miter lim="800000"/>
            <a:headEnd/>
            <a:tailEnd/>
          </a:ln>
        </p:spPr>
      </p:pic>
      <p:pic>
        <p:nvPicPr>
          <p:cNvPr id="8" name="Picture 2"/>
          <p:cNvPicPr preferRelativeResize="0">
            <a:picLocks noChangeArrowheads="1"/>
          </p:cNvPicPr>
          <p:nvPr userDrawn="1"/>
        </p:nvPicPr>
        <p:blipFill>
          <a:blip r:embed="rId7" cstate="print"/>
          <a:srcRect l="269" t="20290" r="13968" b="25948"/>
          <a:stretch>
            <a:fillRect/>
          </a:stretch>
        </p:blipFill>
        <p:spPr bwMode="auto">
          <a:xfrm>
            <a:off x="0" y="6582876"/>
            <a:ext cx="12192000" cy="277200"/>
          </a:xfrm>
          <a:prstGeom prst="rect">
            <a:avLst/>
          </a:prstGeom>
          <a:noFill/>
          <a:ln w="9525">
            <a:noFill/>
            <a:miter lim="800000"/>
            <a:headEnd/>
            <a:tailEnd/>
          </a:ln>
        </p:spPr>
      </p:pic>
      <p:sp>
        <p:nvSpPr>
          <p:cNvPr id="9" name="ZoneTexte 8"/>
          <p:cNvSpPr txBox="1"/>
          <p:nvPr userDrawn="1"/>
        </p:nvSpPr>
        <p:spPr>
          <a:xfrm>
            <a:off x="-12700" y="6574144"/>
            <a:ext cx="2971800" cy="292696"/>
          </a:xfrm>
          <a:prstGeom prst="rect">
            <a:avLst/>
          </a:prstGeom>
          <a:noFill/>
        </p:spPr>
        <p:txBody>
          <a:bodyPr anchor="ctr">
            <a:noAutofit/>
          </a:bodyPr>
          <a:lstStyle/>
          <a:p>
            <a:pPr algn="ctr" fontAlgn="auto">
              <a:spcBef>
                <a:spcPts val="0"/>
              </a:spcBef>
              <a:spcAft>
                <a:spcPts val="0"/>
              </a:spcAft>
              <a:defRPr/>
            </a:pPr>
            <a:r>
              <a:rPr lang="en-US" sz="1500" b="1" noProof="0" dirty="0">
                <a:solidFill>
                  <a:schemeClr val="accent3"/>
                </a:solidFill>
                <a:latin typeface="Arial" pitchFamily="34" charset="0"/>
                <a:cs typeface="Arial" pitchFamily="34" charset="0"/>
              </a:rPr>
              <a:t>CIRP CMMO 2025, Mons (BE)</a:t>
            </a:r>
          </a:p>
        </p:txBody>
      </p:sp>
      <p:sp>
        <p:nvSpPr>
          <p:cNvPr id="5" name="Footer Placeholder 4"/>
          <p:cNvSpPr>
            <a:spLocks noGrp="1"/>
          </p:cNvSpPr>
          <p:nvPr>
            <p:ph type="ftr" sz="quarter" idx="3"/>
          </p:nvPr>
        </p:nvSpPr>
        <p:spPr>
          <a:xfrm>
            <a:off x="2971800" y="6574144"/>
            <a:ext cx="8534400" cy="277200"/>
          </a:xfrm>
          <a:prstGeom prst="rect">
            <a:avLst/>
          </a:prstGeom>
        </p:spPr>
        <p:txBody>
          <a:bodyPr vert="horz" lIns="91440" tIns="45720" rIns="91440" bIns="45720" rtlCol="0" anchor="ctr"/>
          <a:lstStyle>
            <a:lvl1pPr algn="l">
              <a:defRPr sz="1200">
                <a:solidFill>
                  <a:schemeClr val="accent4"/>
                </a:solidFill>
                <a:latin typeface="Arial" panose="020B0604020202020204" pitchFamily="34" charset="0"/>
                <a:cs typeface="Arial" panose="020B0604020202020204" pitchFamily="34" charset="0"/>
              </a:defRPr>
            </a:lvl1pPr>
          </a:lstStyle>
          <a:p>
            <a:r>
              <a:rPr lang="en-US"/>
              <a:t>Presenting author's name   |   Short form affiliation (see "Insert" &gt; "Page footer")</a:t>
            </a:r>
            <a:endParaRPr lang="en-US" dirty="0"/>
          </a:p>
        </p:txBody>
      </p:sp>
      <p:sp>
        <p:nvSpPr>
          <p:cNvPr id="10" name="Rectangle 9">
            <a:extLst>
              <a:ext uri="{FF2B5EF4-FFF2-40B4-BE49-F238E27FC236}">
                <a16:creationId xmlns:a16="http://schemas.microsoft.com/office/drawing/2014/main" id="{6933BFE3-F6DA-FBCD-567B-ACF4D0C47E4A}"/>
              </a:ext>
            </a:extLst>
          </p:cNvPr>
          <p:cNvSpPr/>
          <p:nvPr userDrawn="1"/>
        </p:nvSpPr>
        <p:spPr>
          <a:xfrm>
            <a:off x="8440614" y="6578724"/>
            <a:ext cx="3751385" cy="279276"/>
          </a:xfrm>
          <a:prstGeom prst="rect">
            <a:avLst/>
          </a:prstGeom>
          <a:gradFill flip="none" rotWithShape="1">
            <a:gsLst>
              <a:gs pos="84000">
                <a:schemeClr val="bg1"/>
              </a:gs>
              <a:gs pos="0">
                <a:schemeClr val="accent1">
                  <a:lumMod val="5000"/>
                  <a:lumOff val="95000"/>
                  <a:alpha val="0"/>
                </a:schemeClr>
              </a:gs>
              <a:gs pos="100000">
                <a:schemeClr val="bg1">
                  <a:alpha val="0"/>
                </a:schemeClr>
              </a:gs>
              <a:gs pos="93000">
                <a:schemeClr val="bg2">
                  <a:alpha val="34000"/>
                </a:schemeClr>
              </a:gs>
              <a:gs pos="16000">
                <a:srgbClr val="FFF8FA">
                  <a:alpha val="67000"/>
                </a:srgbClr>
              </a:gs>
              <a:gs pos="28000">
                <a:schemeClr val="bg1"/>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Slide Number Placeholder 5"/>
          <p:cNvSpPr>
            <a:spLocks noGrp="1"/>
          </p:cNvSpPr>
          <p:nvPr>
            <p:ph type="sldNum" sz="quarter" idx="4"/>
          </p:nvPr>
        </p:nvSpPr>
        <p:spPr>
          <a:xfrm>
            <a:off x="11505300" y="6574144"/>
            <a:ext cx="686400" cy="277200"/>
          </a:xfrm>
          <a:prstGeom prst="rect">
            <a:avLst/>
          </a:prstGeom>
        </p:spPr>
        <p:txBody>
          <a:bodyPr vert="horz" lIns="91440" tIns="45720" rIns="91440" bIns="45720" rtlCol="0" anchor="ctr"/>
          <a:lstStyle>
            <a:lvl1pPr algn="r">
              <a:defRPr sz="1200">
                <a:solidFill>
                  <a:schemeClr val="accent4"/>
                </a:solidFill>
              </a:defRPr>
            </a:lvl1pPr>
          </a:lstStyle>
          <a:p>
            <a:fld id="{F030D0D7-749E-413D-8670-DD92505192F8}" type="slidenum">
              <a:rPr lang="en-US" noProof="0" smtClean="0"/>
              <a:pPr/>
              <a:t>‹N°›</a:t>
            </a:fld>
            <a:endParaRPr lang="en-US" noProof="0" dirty="0"/>
          </a:p>
        </p:txBody>
      </p:sp>
      <p:pic>
        <p:nvPicPr>
          <p:cNvPr id="12" name="Picture 2">
            <a:extLst>
              <a:ext uri="{FF2B5EF4-FFF2-40B4-BE49-F238E27FC236}">
                <a16:creationId xmlns:a16="http://schemas.microsoft.com/office/drawing/2014/main" id="{28BE4EA9-01C6-4ABE-ACA3-F5D48792DAB2}"/>
              </a:ext>
            </a:extLst>
          </p:cNvPr>
          <p:cNvPicPr preferRelativeResize="0">
            <a:picLocks noChangeArrowheads="1"/>
          </p:cNvPicPr>
          <p:nvPr/>
        </p:nvPicPr>
        <p:blipFill>
          <a:blip r:embed="rId7" cstate="print"/>
          <a:srcRect l="269" t="20290" r="13968" b="25948"/>
          <a:stretch>
            <a:fillRect/>
          </a:stretch>
        </p:blipFill>
        <p:spPr bwMode="auto">
          <a:xfrm>
            <a:off x="0" y="0"/>
            <a:ext cx="12192000" cy="72000"/>
          </a:xfrm>
          <a:prstGeom prst="rect">
            <a:avLst/>
          </a:prstGeom>
          <a:noFill/>
          <a:ln w="9525">
            <a:noFill/>
            <a:miter lim="800000"/>
            <a:headEnd/>
            <a:tailEnd/>
          </a:ln>
        </p:spPr>
      </p:pic>
      <p:pic>
        <p:nvPicPr>
          <p:cNvPr id="17" name="Picture 2">
            <a:extLst>
              <a:ext uri="{FF2B5EF4-FFF2-40B4-BE49-F238E27FC236}">
                <a16:creationId xmlns:a16="http://schemas.microsoft.com/office/drawing/2014/main" id="{149AEB93-267D-4F60-AE53-B5B8672B28F0}"/>
              </a:ext>
            </a:extLst>
          </p:cNvPr>
          <p:cNvPicPr preferRelativeResize="0">
            <a:picLocks noChangeArrowheads="1"/>
          </p:cNvPicPr>
          <p:nvPr userDrawn="1"/>
        </p:nvPicPr>
        <p:blipFill>
          <a:blip r:embed="rId7" cstate="print"/>
          <a:srcRect l="269" t="20290" r="13968" b="25948"/>
          <a:stretch>
            <a:fillRect/>
          </a:stretch>
        </p:blipFill>
        <p:spPr bwMode="auto">
          <a:xfrm>
            <a:off x="0" y="0"/>
            <a:ext cx="12192000" cy="72000"/>
          </a:xfrm>
          <a:prstGeom prst="rect">
            <a:avLst/>
          </a:prstGeom>
          <a:noFill/>
          <a:ln w="9525">
            <a:noFill/>
            <a:miter lim="800000"/>
            <a:headEnd/>
            <a:tailEnd/>
          </a:ln>
        </p:spPr>
      </p:pic>
      <p:sp>
        <p:nvSpPr>
          <p:cNvPr id="4" name="Rectangle 3">
            <a:extLst>
              <a:ext uri="{FF2B5EF4-FFF2-40B4-BE49-F238E27FC236}">
                <a16:creationId xmlns:a16="http://schemas.microsoft.com/office/drawing/2014/main" id="{3D9A45CF-D877-9374-F596-153056E70BE1}"/>
              </a:ext>
            </a:extLst>
          </p:cNvPr>
          <p:cNvSpPr/>
          <p:nvPr userDrawn="1"/>
        </p:nvSpPr>
        <p:spPr>
          <a:xfrm>
            <a:off x="9519284" y="6580800"/>
            <a:ext cx="1973315" cy="277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4" name="Image 23" descr="Une image contenant texte, Police, capture d’écran, Bleu électrique&#10;&#10;Le contenu généré par l’IA peut être incorrect.">
            <a:extLst>
              <a:ext uri="{FF2B5EF4-FFF2-40B4-BE49-F238E27FC236}">
                <a16:creationId xmlns:a16="http://schemas.microsoft.com/office/drawing/2014/main" id="{DEDF1EF5-F4D3-98E5-A2C4-7CAC82CD81C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652153" y="6582876"/>
            <a:ext cx="776969" cy="277200"/>
          </a:xfrm>
          <a:prstGeom prst="rect">
            <a:avLst/>
          </a:prstGeom>
        </p:spPr>
      </p:pic>
      <p:pic>
        <p:nvPicPr>
          <p:cNvPr id="25" name="Image 1">
            <a:extLst>
              <a:ext uri="{FF2B5EF4-FFF2-40B4-BE49-F238E27FC236}">
                <a16:creationId xmlns:a16="http://schemas.microsoft.com/office/drawing/2014/main" id="{675792BA-BAD2-2727-2638-D55328FC122E}"/>
              </a:ext>
            </a:extLst>
          </p:cNvPr>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9581374" y="6582229"/>
            <a:ext cx="277200" cy="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
            <a:extLst>
              <a:ext uri="{FF2B5EF4-FFF2-40B4-BE49-F238E27FC236}">
                <a16:creationId xmlns:a16="http://schemas.microsoft.com/office/drawing/2014/main" id="{6EC332CA-02B0-BA5B-FA28-D10CB5F45041}"/>
              </a:ext>
            </a:extLst>
          </p:cNvPr>
          <p:cNvPicPr>
            <a:picLocks noChangeAspect="1" noChangeArrowheads="1"/>
          </p:cNvPicPr>
          <p:nvPr userDrawn="1"/>
        </p:nvPicPr>
        <p:blipFill rotWithShape="1">
          <a:blip r:embed="rId10">
            <a:extLst>
              <a:ext uri="{28A0092B-C50C-407E-A947-70E740481C1C}">
                <a14:useLocalDpi xmlns:a14="http://schemas.microsoft.com/office/drawing/2010/main"/>
              </a:ext>
            </a:extLst>
          </a:blip>
          <a:srcRect t="1" b="23427"/>
          <a:stretch/>
        </p:blipFill>
        <p:spPr bwMode="auto">
          <a:xfrm>
            <a:off x="9978463" y="6669864"/>
            <a:ext cx="553800" cy="14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335945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84" r:id="rId3"/>
    <p:sldLayoutId id="2147483690" r:id="rId4"/>
    <p:sldLayoutId id="2147483689" r:id="rId5"/>
  </p:sldLayoutIdLst>
  <p:hf hdr="0" dt="0"/>
  <p:txStyles>
    <p:titleStyle>
      <a:lvl1pPr algn="ctr"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70000" indent="-270000" algn="l" defTabSz="914400" rtl="0" eaLnBrk="1" latinLnBrk="0" hangingPunct="1">
        <a:lnSpc>
          <a:spcPct val="95000"/>
        </a:lnSpc>
        <a:spcBef>
          <a:spcPts val="1500"/>
        </a:spcBef>
        <a:buClr>
          <a:schemeClr val="accent2"/>
        </a:buClr>
        <a:buSzPct val="110000"/>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540000" indent="-270000" algn="l" defTabSz="914400" rtl="0" eaLnBrk="1" latinLnBrk="0" hangingPunct="1">
        <a:lnSpc>
          <a:spcPct val="95000"/>
        </a:lnSpc>
        <a:spcBef>
          <a:spcPts val="1500"/>
        </a:spcBef>
        <a:buClr>
          <a:schemeClr val="accent1"/>
        </a:buClr>
        <a:buSzPct val="110000"/>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810000" indent="-270000" algn="l" defTabSz="914400" rtl="0" eaLnBrk="1" latinLnBrk="0" hangingPunct="1">
        <a:lnSpc>
          <a:spcPct val="95000"/>
        </a:lnSpc>
        <a:spcBef>
          <a:spcPts val="1500"/>
        </a:spcBef>
        <a:buClr>
          <a:schemeClr val="accent3"/>
        </a:buClr>
        <a:buSzPct val="110000"/>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3pPr>
      <a:lvl4pPr marL="1080000" indent="-270000" algn="l" defTabSz="914400" rtl="0" eaLnBrk="1" latinLnBrk="0" hangingPunct="1">
        <a:lnSpc>
          <a:spcPct val="95000"/>
        </a:lnSpc>
        <a:spcBef>
          <a:spcPts val="1500"/>
        </a:spcBef>
        <a:buClr>
          <a:schemeClr val="tx1"/>
        </a:buClr>
        <a:buSzPct val="110000"/>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540000" indent="0" algn="l" defTabSz="914400" rtl="0" eaLnBrk="1" latinLnBrk="0" hangingPunct="1">
        <a:lnSpc>
          <a:spcPct val="95000"/>
        </a:lnSpc>
        <a:spcBef>
          <a:spcPts val="500"/>
        </a:spcBef>
        <a:buClr>
          <a:schemeClr val="accent3"/>
        </a:buClr>
        <a:buSzPct val="110000"/>
        <a:buFont typeface="Wingdings" panose="05000000000000000000" pitchFamily="2" charset="2"/>
        <a:buNone/>
        <a:defRPr sz="2000" kern="1200">
          <a:solidFill>
            <a:schemeClr val="tx1"/>
          </a:solidFill>
          <a:latin typeface="Arial" panose="020B0604020202020204" pitchFamily="34" charset="0"/>
          <a:ea typeface="+mn-ea"/>
          <a:cs typeface="Arial" panose="020B0604020202020204" pitchFamily="34" charset="0"/>
        </a:defRPr>
      </a:lvl5pPr>
      <a:lvl6pPr marL="810000" indent="0" algn="l" defTabSz="914400" rtl="0" eaLnBrk="1" latinLnBrk="0" hangingPunct="1">
        <a:lnSpc>
          <a:spcPct val="95000"/>
        </a:lnSpc>
        <a:spcBef>
          <a:spcPts val="500"/>
        </a:spcBef>
        <a:buSzPct val="110000"/>
        <a:buFont typeface="Wingdings" panose="05000000000000000000" pitchFamily="2" charset="2"/>
        <a:buNone/>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4BC9BC5-74B2-ABB0-2A61-27F6F9B2FEC5}"/>
              </a:ext>
            </a:extLst>
          </p:cNvPr>
          <p:cNvSpPr>
            <a:spLocks noGrp="1"/>
          </p:cNvSpPr>
          <p:nvPr>
            <p:ph type="ftr" sz="quarter" idx="10"/>
          </p:nvPr>
        </p:nvSpPr>
        <p:spPr/>
        <p:txBody>
          <a:bodyPr/>
          <a:lstStyle/>
          <a:p>
            <a:r>
              <a:rPr lang="en-US" noProof="0"/>
              <a:t>Presenting author's name   |   Short form affiliation (see "Insert" &gt; "Page footer")</a:t>
            </a:r>
            <a:endParaRPr lang="en-US" noProof="0" dirty="0"/>
          </a:p>
        </p:txBody>
      </p:sp>
      <p:sp>
        <p:nvSpPr>
          <p:cNvPr id="3" name="Espace réservé du numéro de diapositive 2">
            <a:extLst>
              <a:ext uri="{FF2B5EF4-FFF2-40B4-BE49-F238E27FC236}">
                <a16:creationId xmlns:a16="http://schemas.microsoft.com/office/drawing/2014/main" id="{EFEFC0EA-FDBB-AD6C-F2CC-B24C475380B6}"/>
              </a:ext>
            </a:extLst>
          </p:cNvPr>
          <p:cNvSpPr>
            <a:spLocks noGrp="1"/>
          </p:cNvSpPr>
          <p:nvPr>
            <p:ph type="sldNum" sz="quarter" idx="11"/>
          </p:nvPr>
        </p:nvSpPr>
        <p:spPr/>
        <p:txBody>
          <a:bodyPr/>
          <a:lstStyle/>
          <a:p>
            <a:fld id="{F030D0D7-749E-413D-8670-DD92505192F8}" type="slidenum">
              <a:rPr lang="en-US" noProof="0" smtClean="0"/>
              <a:pPr/>
              <a:t>1</a:t>
            </a:fld>
            <a:endParaRPr lang="en-US" noProof="0" dirty="0"/>
          </a:p>
        </p:txBody>
      </p:sp>
    </p:spTree>
    <p:extLst>
      <p:ext uri="{BB962C8B-B14F-4D97-AF65-F5344CB8AC3E}">
        <p14:creationId xmlns:p14="http://schemas.microsoft.com/office/powerpoint/2010/main" val="3955978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32097E9-91DE-AD1A-F6D3-227C2B627950}"/>
              </a:ext>
            </a:extLst>
          </p:cNvPr>
          <p:cNvSpPr>
            <a:spLocks noGrp="1"/>
          </p:cNvSpPr>
          <p:nvPr>
            <p:ph type="ftr" sz="quarter" idx="10"/>
          </p:nvPr>
        </p:nvSpPr>
        <p:spPr/>
        <p:txBody>
          <a:bodyPr/>
          <a:lstStyle/>
          <a:p>
            <a:r>
              <a:rPr lang="en-US" noProof="0"/>
              <a:t>Presenting author's name   |   Short form affiliation (see "Insert" &gt; "Page footer")</a:t>
            </a:r>
            <a:endParaRPr lang="en-US" noProof="0" dirty="0"/>
          </a:p>
        </p:txBody>
      </p:sp>
      <p:sp>
        <p:nvSpPr>
          <p:cNvPr id="3" name="Espace réservé du numéro de diapositive 2">
            <a:extLst>
              <a:ext uri="{FF2B5EF4-FFF2-40B4-BE49-F238E27FC236}">
                <a16:creationId xmlns:a16="http://schemas.microsoft.com/office/drawing/2014/main" id="{1760D8DB-9070-C399-0C68-83598D5EF7D7}"/>
              </a:ext>
            </a:extLst>
          </p:cNvPr>
          <p:cNvSpPr>
            <a:spLocks noGrp="1"/>
          </p:cNvSpPr>
          <p:nvPr>
            <p:ph type="sldNum" sz="quarter" idx="11"/>
          </p:nvPr>
        </p:nvSpPr>
        <p:spPr/>
        <p:txBody>
          <a:bodyPr/>
          <a:lstStyle/>
          <a:p>
            <a:fld id="{F030D0D7-749E-413D-8670-DD92505192F8}" type="slidenum">
              <a:rPr lang="en-US" noProof="0" smtClean="0"/>
              <a:pPr/>
              <a:t>2</a:t>
            </a:fld>
            <a:endParaRPr lang="en-US" noProof="0" dirty="0"/>
          </a:p>
        </p:txBody>
      </p:sp>
    </p:spTree>
    <p:extLst>
      <p:ext uri="{BB962C8B-B14F-4D97-AF65-F5344CB8AC3E}">
        <p14:creationId xmlns:p14="http://schemas.microsoft.com/office/powerpoint/2010/main" val="2927488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36664E-14B8-AA9C-346D-AB89418EFA90}"/>
              </a:ext>
            </a:extLst>
          </p:cNvPr>
          <p:cNvSpPr>
            <a:spLocks noGrp="1"/>
          </p:cNvSpPr>
          <p:nvPr>
            <p:ph type="ctrTitle"/>
          </p:nvPr>
        </p:nvSpPr>
        <p:spPr/>
        <p:txBody>
          <a:bodyPr/>
          <a:lstStyle/>
          <a:p>
            <a:endParaRPr lang="fr-BE"/>
          </a:p>
        </p:txBody>
      </p:sp>
      <p:sp>
        <p:nvSpPr>
          <p:cNvPr id="3" name="Sous-titre 2">
            <a:extLst>
              <a:ext uri="{FF2B5EF4-FFF2-40B4-BE49-F238E27FC236}">
                <a16:creationId xmlns:a16="http://schemas.microsoft.com/office/drawing/2014/main" id="{E90A9457-E37F-635B-BFA7-A44FBA1176CF}"/>
              </a:ext>
            </a:extLst>
          </p:cNvPr>
          <p:cNvSpPr>
            <a:spLocks noGrp="1"/>
          </p:cNvSpPr>
          <p:nvPr>
            <p:ph type="subTitle" idx="1"/>
          </p:nvPr>
        </p:nvSpPr>
        <p:spPr/>
        <p:txBody>
          <a:bodyPr/>
          <a:lstStyle/>
          <a:p>
            <a:endParaRPr lang="fr-BE"/>
          </a:p>
        </p:txBody>
      </p:sp>
      <p:sp>
        <p:nvSpPr>
          <p:cNvPr id="4" name="Espace réservé du texte 3">
            <a:extLst>
              <a:ext uri="{FF2B5EF4-FFF2-40B4-BE49-F238E27FC236}">
                <a16:creationId xmlns:a16="http://schemas.microsoft.com/office/drawing/2014/main" id="{40BD9750-A2C0-2378-16EB-0DF5C9C8399C}"/>
              </a:ext>
            </a:extLst>
          </p:cNvPr>
          <p:cNvSpPr>
            <a:spLocks noGrp="1"/>
          </p:cNvSpPr>
          <p:nvPr>
            <p:ph type="body" sz="quarter" idx="10"/>
          </p:nvPr>
        </p:nvSpPr>
        <p:spPr/>
        <p:txBody>
          <a:bodyPr/>
          <a:lstStyle/>
          <a:p>
            <a:endParaRPr lang="fr-BE" dirty="0"/>
          </a:p>
        </p:txBody>
      </p:sp>
    </p:spTree>
    <p:extLst>
      <p:ext uri="{BB962C8B-B14F-4D97-AF65-F5344CB8AC3E}">
        <p14:creationId xmlns:p14="http://schemas.microsoft.com/office/powerpoint/2010/main" val="1164979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E33276-F687-6045-C82F-22B3B69E4EB2}"/>
              </a:ext>
            </a:extLst>
          </p:cNvPr>
          <p:cNvSpPr>
            <a:spLocks noGrp="1"/>
          </p:cNvSpPr>
          <p:nvPr>
            <p:ph type="title"/>
          </p:nvPr>
        </p:nvSpPr>
        <p:spPr/>
        <p:txBody>
          <a:bodyPr/>
          <a:lstStyle/>
          <a:p>
            <a:endParaRPr lang="fr-BE"/>
          </a:p>
        </p:txBody>
      </p:sp>
      <p:sp>
        <p:nvSpPr>
          <p:cNvPr id="3" name="Espace réservé du pied de page 2">
            <a:extLst>
              <a:ext uri="{FF2B5EF4-FFF2-40B4-BE49-F238E27FC236}">
                <a16:creationId xmlns:a16="http://schemas.microsoft.com/office/drawing/2014/main" id="{DB4F104A-2F16-082B-4EC6-D29CA27D58A6}"/>
              </a:ext>
            </a:extLst>
          </p:cNvPr>
          <p:cNvSpPr>
            <a:spLocks noGrp="1"/>
          </p:cNvSpPr>
          <p:nvPr>
            <p:ph type="ftr" sz="quarter" idx="10"/>
          </p:nvPr>
        </p:nvSpPr>
        <p:spPr/>
        <p:txBody>
          <a:bodyPr/>
          <a:lstStyle/>
          <a:p>
            <a:r>
              <a:rPr lang="en-US" noProof="0"/>
              <a:t>Presenting author's name   |   Short form affiliation (see "Insert" &gt; "Page footer")</a:t>
            </a:r>
            <a:endParaRPr lang="en-US" noProof="0" dirty="0"/>
          </a:p>
        </p:txBody>
      </p:sp>
      <p:sp>
        <p:nvSpPr>
          <p:cNvPr id="4" name="Espace réservé du numéro de diapositive 3">
            <a:extLst>
              <a:ext uri="{FF2B5EF4-FFF2-40B4-BE49-F238E27FC236}">
                <a16:creationId xmlns:a16="http://schemas.microsoft.com/office/drawing/2014/main" id="{E926A927-067E-E7DF-FFEA-C79B34646B08}"/>
              </a:ext>
            </a:extLst>
          </p:cNvPr>
          <p:cNvSpPr>
            <a:spLocks noGrp="1"/>
          </p:cNvSpPr>
          <p:nvPr>
            <p:ph type="sldNum" sz="quarter" idx="11"/>
          </p:nvPr>
        </p:nvSpPr>
        <p:spPr/>
        <p:txBody>
          <a:bodyPr/>
          <a:lstStyle/>
          <a:p>
            <a:fld id="{F030D0D7-749E-413D-8670-DD92505192F8}" type="slidenum">
              <a:rPr lang="en-US" noProof="0" smtClean="0"/>
              <a:pPr/>
              <a:t>4</a:t>
            </a:fld>
            <a:endParaRPr lang="en-US" noProof="0" dirty="0"/>
          </a:p>
        </p:txBody>
      </p:sp>
      <p:sp>
        <p:nvSpPr>
          <p:cNvPr id="5" name="Espace réservé du texte 4">
            <a:extLst>
              <a:ext uri="{FF2B5EF4-FFF2-40B4-BE49-F238E27FC236}">
                <a16:creationId xmlns:a16="http://schemas.microsoft.com/office/drawing/2014/main" id="{7F441AB4-828C-6BEE-D0AC-AA6EA8602CF4}"/>
              </a:ext>
            </a:extLst>
          </p:cNvPr>
          <p:cNvSpPr>
            <a:spLocks noGrp="1"/>
          </p:cNvSpPr>
          <p:nvPr>
            <p:ph type="body" sz="quarter" idx="12"/>
          </p:nvPr>
        </p:nvSpPr>
        <p:spPr/>
        <p:txBody>
          <a:bodyPr/>
          <a:lstStyle/>
          <a:p>
            <a:endParaRPr lang="fr-BE" dirty="0"/>
          </a:p>
        </p:txBody>
      </p:sp>
      <p:sp>
        <p:nvSpPr>
          <p:cNvPr id="6" name="Espace réservé du texte 5">
            <a:extLst>
              <a:ext uri="{FF2B5EF4-FFF2-40B4-BE49-F238E27FC236}">
                <a16:creationId xmlns:a16="http://schemas.microsoft.com/office/drawing/2014/main" id="{7E413A46-18A1-7BD2-79A7-AEEE82C35D7D}"/>
              </a:ext>
            </a:extLst>
          </p:cNvPr>
          <p:cNvSpPr>
            <a:spLocks noGrp="1"/>
          </p:cNvSpPr>
          <p:nvPr>
            <p:ph type="body" sz="quarter" idx="13"/>
          </p:nvPr>
        </p:nvSpPr>
        <p:spPr/>
        <p:txBody>
          <a:bodyPr/>
          <a:lstStyle/>
          <a:p>
            <a:endParaRPr lang="fr-BE"/>
          </a:p>
        </p:txBody>
      </p:sp>
    </p:spTree>
    <p:extLst>
      <p:ext uri="{BB962C8B-B14F-4D97-AF65-F5344CB8AC3E}">
        <p14:creationId xmlns:p14="http://schemas.microsoft.com/office/powerpoint/2010/main" val="2666819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B8484A-877C-C066-CC0E-9822F25E8F83}"/>
              </a:ext>
            </a:extLst>
          </p:cNvPr>
          <p:cNvSpPr>
            <a:spLocks noGrp="1"/>
          </p:cNvSpPr>
          <p:nvPr>
            <p:ph type="ctrTitle"/>
          </p:nvPr>
        </p:nvSpPr>
        <p:spPr/>
        <p:txBody>
          <a:bodyPr/>
          <a:lstStyle/>
          <a:p>
            <a:endParaRPr lang="fr-BE"/>
          </a:p>
        </p:txBody>
      </p:sp>
      <p:sp>
        <p:nvSpPr>
          <p:cNvPr id="3" name="Sous-titre 2">
            <a:extLst>
              <a:ext uri="{FF2B5EF4-FFF2-40B4-BE49-F238E27FC236}">
                <a16:creationId xmlns:a16="http://schemas.microsoft.com/office/drawing/2014/main" id="{8650EB1F-021A-5D8C-EE40-347789D0831C}"/>
              </a:ext>
            </a:extLst>
          </p:cNvPr>
          <p:cNvSpPr>
            <a:spLocks noGrp="1"/>
          </p:cNvSpPr>
          <p:nvPr>
            <p:ph type="subTitle" idx="1"/>
          </p:nvPr>
        </p:nvSpPr>
        <p:spPr/>
        <p:txBody>
          <a:bodyPr/>
          <a:lstStyle/>
          <a:p>
            <a:endParaRPr lang="fr-BE"/>
          </a:p>
        </p:txBody>
      </p:sp>
      <p:sp>
        <p:nvSpPr>
          <p:cNvPr id="4" name="Espace réservé du texte 3">
            <a:extLst>
              <a:ext uri="{FF2B5EF4-FFF2-40B4-BE49-F238E27FC236}">
                <a16:creationId xmlns:a16="http://schemas.microsoft.com/office/drawing/2014/main" id="{D6C2DF05-2A0D-E3C8-9938-000A52EAB13A}"/>
              </a:ext>
            </a:extLst>
          </p:cNvPr>
          <p:cNvSpPr>
            <a:spLocks noGrp="1"/>
          </p:cNvSpPr>
          <p:nvPr>
            <p:ph type="body" sz="quarter" idx="10"/>
          </p:nvPr>
        </p:nvSpPr>
        <p:spPr/>
        <p:txBody>
          <a:bodyPr/>
          <a:lstStyle/>
          <a:p>
            <a:endParaRPr lang="fr-BE"/>
          </a:p>
        </p:txBody>
      </p:sp>
    </p:spTree>
    <p:extLst>
      <p:ext uri="{BB962C8B-B14F-4D97-AF65-F5344CB8AC3E}">
        <p14:creationId xmlns:p14="http://schemas.microsoft.com/office/powerpoint/2010/main" val="30366712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ROGRESS-INDICATOR-CONFIG__" val="Version20180429_2133 0 0 0 12 5 10 255;255;255 255;255;255 166;166;166 166;166;166 LM#Sans#10 Rectangle 8 1 1 0 1 0 1 242;242;242 242;242;242 30 1 0 0;0;0 242;242;242 0;0;0"/>
</p:tagLst>
</file>

<file path=ppt/theme/theme1.xml><?xml version="1.0" encoding="utf-8"?>
<a:theme xmlns:a="http://schemas.openxmlformats.org/drawingml/2006/main" name="Master_CIRP CMMO 2025 Template">
  <a:themeElements>
    <a:clrScheme name="UMONS LM Sans">
      <a:dk1>
        <a:srgbClr val="000000"/>
      </a:dk1>
      <a:lt1>
        <a:sysClr val="window" lastClr="FFFFFF"/>
      </a:lt1>
      <a:dk2>
        <a:srgbClr val="44546A"/>
      </a:dk2>
      <a:lt2>
        <a:srgbClr val="E7E6E6"/>
      </a:lt2>
      <a:accent1>
        <a:srgbClr val="C40C42"/>
      </a:accent1>
      <a:accent2>
        <a:srgbClr val="00ABCC"/>
      </a:accent2>
      <a:accent3>
        <a:srgbClr val="969696"/>
      </a:accent3>
      <a:accent4>
        <a:srgbClr val="000000"/>
      </a:accent4>
      <a:accent5>
        <a:srgbClr val="00B050"/>
      </a:accent5>
      <a:accent6>
        <a:srgbClr val="FF0000"/>
      </a:accent6>
      <a:hlink>
        <a:srgbClr val="00B0F0"/>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ème UMONS LM Sans" id="{DE786648-148F-4F59-9337-75B3D42DF938}" vid="{6F26EC55-03FC-4A53-A06B-BD6BED251BB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Thème UMONS LM Sans</Template>
  <TotalTime>4323</TotalTime>
  <Words>54</Words>
  <Application>Microsoft Office PowerPoint</Application>
  <PresentationFormat>Grand écran</PresentationFormat>
  <Paragraphs>6</Paragraphs>
  <Slides>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vt:i4>
      </vt:variant>
    </vt:vector>
  </HeadingPairs>
  <TitlesOfParts>
    <vt:vector size="10" baseType="lpstr">
      <vt:lpstr>Wingdings</vt:lpstr>
      <vt:lpstr>Arial</vt:lpstr>
      <vt:lpstr>Calibri</vt:lpstr>
      <vt:lpstr>Aptos</vt:lpstr>
      <vt:lpstr>Master_CIRP CMMO 2025 Template</vt:lpstr>
      <vt:lpstr>Présentation PowerPoint</vt:lpstr>
      <vt:lpstr>Présentation PowerPoint</vt:lpstr>
      <vt:lpstr>Présentation PowerPoint</vt:lpstr>
      <vt:lpstr>Présentation PowerPoint</vt:lpstr>
      <vt:lpstr>Présentation PowerPoint</vt:lpstr>
    </vt:vector>
  </TitlesOfParts>
  <Company>Université de Mons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Aircrafts-Lesson6-NDT</dc:title>
  <dc:creator>François DUCOBU</dc:creator>
  <cp:lastModifiedBy>François DUCOBU</cp:lastModifiedBy>
  <cp:revision>1</cp:revision>
  <dcterms:created xsi:type="dcterms:W3CDTF">2018-08-14T20:32:32Z</dcterms:created>
  <dcterms:modified xsi:type="dcterms:W3CDTF">2025-04-18T08:58:01Z</dcterms:modified>
</cp:coreProperties>
</file>